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65" r:id="rId4"/>
    <p:sldMasterId id="2147493504" r:id="rId5"/>
    <p:sldMasterId id="2147493621" r:id="rId6"/>
  </p:sldMasterIdLst>
  <p:notesMasterIdLst>
    <p:notesMasterId r:id="rId18"/>
  </p:notesMasterIdLst>
  <p:handoutMasterIdLst>
    <p:handoutMasterId r:id="rId19"/>
  </p:handoutMasterIdLst>
  <p:sldIdLst>
    <p:sldId id="275" r:id="rId7"/>
    <p:sldId id="296" r:id="rId8"/>
    <p:sldId id="298" r:id="rId9"/>
    <p:sldId id="297" r:id="rId10"/>
    <p:sldId id="302" r:id="rId11"/>
    <p:sldId id="301" r:id="rId12"/>
    <p:sldId id="299" r:id="rId13"/>
    <p:sldId id="300" r:id="rId14"/>
    <p:sldId id="283" r:id="rId15"/>
    <p:sldId id="278" r:id="rId16"/>
    <p:sldId id="303" r:id="rId17"/>
  </p:sldIdLst>
  <p:sldSz cx="10160000" cy="5715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811" userDrawn="1">
          <p15:clr>
            <a:srgbClr val="A4A3A4"/>
          </p15:clr>
        </p15:guide>
        <p15:guide id="2" pos="31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0000FF"/>
    <a:srgbClr val="5BC5F2"/>
    <a:srgbClr val="14387E"/>
    <a:srgbClr val="11275D"/>
    <a:srgbClr val="41B3DC"/>
    <a:srgbClr val="29BDEF"/>
    <a:srgbClr val="009640"/>
    <a:srgbClr val="12539F"/>
    <a:srgbClr val="08A4F2"/>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873" autoAdjust="0"/>
    <p:restoredTop sz="78475" autoAdjust="0"/>
  </p:normalViewPr>
  <p:slideViewPr>
    <p:cSldViewPr snapToGrid="0" snapToObjects="1">
      <p:cViewPr varScale="1">
        <p:scale>
          <a:sx n="99" d="100"/>
          <a:sy n="99" d="100"/>
        </p:scale>
        <p:origin x="114" y="84"/>
      </p:cViewPr>
      <p:guideLst>
        <p:guide orient="horz" pos="1811"/>
        <p:guide pos="3196"/>
      </p:guideLst>
    </p:cSldViewPr>
  </p:slideViewPr>
  <p:notesTextViewPr>
    <p:cViewPr>
      <p:scale>
        <a:sx n="100" d="100"/>
        <a:sy n="100" d="100"/>
      </p:scale>
      <p:origin x="0" y="0"/>
    </p:cViewPr>
  </p:notesTextViewPr>
  <p:sorterViewPr>
    <p:cViewPr>
      <p:scale>
        <a:sx n="149" d="100"/>
        <a:sy n="149"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A2E3634-ED93-F54F-A458-38B56B9B7CBD}" type="datetimeFigureOut">
              <a:rPr lang="en-US" smtClean="0"/>
              <a:pPr/>
              <a:t>5/14/2019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0D517AA-FD56-0749-A035-DD91A7AABEE0}" type="slidenum">
              <a:rPr lang="en-US" smtClean="0"/>
              <a:pPr/>
              <a:t>‹#›</a:t>
            </a:fld>
            <a:endParaRPr lang="en-US"/>
          </a:p>
        </p:txBody>
      </p:sp>
    </p:spTree>
    <p:extLst>
      <p:ext uri="{BB962C8B-B14F-4D97-AF65-F5344CB8AC3E}">
        <p14:creationId xmlns:p14="http://schemas.microsoft.com/office/powerpoint/2010/main" val="835939005"/>
      </p:ext>
    </p:extLst>
  </p:cSld>
  <p:clrMap bg1="lt1" tx1="dk1" bg2="lt2" tx2="dk2" accent1="accent1" accent2="accent2" accent3="accent3" accent4="accent4" accent5="accent5" accent6="accent6" hlink="hlink" folHlink="folHlink"/>
  <p:hf hdr="0" ftr="0" dt="0"/>
</p:handoutMaster>
</file>

<file path=ppt/media/image1.png>
</file>

<file path=ppt/media/image10.JPG>
</file>

<file path=ppt/media/image11.JPG>
</file>

<file path=ppt/media/image12.jpg>
</file>

<file path=ppt/media/image13.JPG>
</file>

<file path=ppt/media/image14.gif>
</file>

<file path=ppt/media/image15.jpeg>
</file>

<file path=ppt/media/image16.jpeg>
</file>

<file path=ppt/media/image17.jpg>
</file>

<file path=ppt/media/image18.jpg>
</file>

<file path=ppt/media/image19.gif>
</file>

<file path=ppt/media/image2.png>
</file>

<file path=ppt/media/image20.jpg>
</file>

<file path=ppt/media/image21.png>
</file>

<file path=ppt/media/image22.jpg>
</file>

<file path=ppt/media/image23.png>
</file>

<file path=ppt/media/image24.jpg>
</file>

<file path=ppt/media/image25.png>
</file>

<file path=ppt/media/image26.jpg>
</file>

<file path=ppt/media/image27.png>
</file>

<file path=ppt/media/image28.png>
</file>

<file path=ppt/media/image29.JPG>
</file>

<file path=ppt/media/image3.png>
</file>

<file path=ppt/media/image4.png>
</file>

<file path=ppt/media/image5.png>
</file>

<file path=ppt/media/image6.pn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32D7980-A4F5-AD42-84CF-ADB55547847A}" type="datetimeFigureOut">
              <a:rPr lang="en-US" smtClean="0"/>
              <a:pPr/>
              <a:t>5/14/2019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417CBB1-E2A8-774F-B540-85BB8BC0D880}" type="slidenum">
              <a:rPr lang="en-US" smtClean="0"/>
              <a:pPr/>
              <a:t>‹#›</a:t>
            </a:fld>
            <a:endParaRPr lang="en-US"/>
          </a:p>
        </p:txBody>
      </p:sp>
    </p:spTree>
    <p:extLst>
      <p:ext uri="{BB962C8B-B14F-4D97-AF65-F5344CB8AC3E}">
        <p14:creationId xmlns:p14="http://schemas.microsoft.com/office/powerpoint/2010/main" val="269729199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417CBB1-E2A8-774F-B540-85BB8BC0D880}" type="slidenum">
              <a:rPr lang="en-US" smtClean="0"/>
              <a:pPr/>
              <a:t>1</a:t>
            </a:fld>
            <a:endParaRPr lang="en-US"/>
          </a:p>
        </p:txBody>
      </p:sp>
    </p:spTree>
    <p:extLst>
      <p:ext uri="{BB962C8B-B14F-4D97-AF65-F5344CB8AC3E}">
        <p14:creationId xmlns:p14="http://schemas.microsoft.com/office/powerpoint/2010/main" val="1087524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smtClean="0"/>
              <a:t>We’ve selected a </a:t>
            </a:r>
            <a:r>
              <a:rPr lang="en-GB" dirty="0" err="1" smtClean="0"/>
              <a:t>pice</a:t>
            </a:r>
            <a:r>
              <a:rPr lang="en-GB" dirty="0" smtClean="0"/>
              <a:t> </a:t>
            </a:r>
            <a:r>
              <a:rPr lang="en-GB" dirty="0" err="1" smtClean="0"/>
              <a:t>eof</a:t>
            </a:r>
            <a:r>
              <a:rPr lang="en-GB" dirty="0" smtClean="0"/>
              <a:t> our network with</a:t>
            </a:r>
            <a:r>
              <a:rPr lang="en-GB" baseline="0" dirty="0" smtClean="0"/>
              <a:t> really varied terrain: </a:t>
            </a:r>
            <a:endParaRPr lang="en-GB" dirty="0"/>
          </a:p>
        </p:txBody>
      </p:sp>
      <p:sp>
        <p:nvSpPr>
          <p:cNvPr id="4" name="Slide Number Placeholder 3"/>
          <p:cNvSpPr>
            <a:spLocks noGrp="1"/>
          </p:cNvSpPr>
          <p:nvPr>
            <p:ph type="sldNum" sz="quarter" idx="10"/>
          </p:nvPr>
        </p:nvSpPr>
        <p:spPr/>
        <p:txBody>
          <a:bodyPr/>
          <a:lstStyle/>
          <a:p>
            <a:fld id="{4417CBB1-E2A8-774F-B540-85BB8BC0D880}" type="slidenum">
              <a:rPr lang="en-US" smtClean="0">
                <a:solidFill>
                  <a:prstClr val="black"/>
                </a:solidFill>
              </a:rPr>
              <a:pPr/>
              <a:t>10</a:t>
            </a:fld>
            <a:endParaRPr lang="en-US">
              <a:solidFill>
                <a:prstClr val="black"/>
              </a:solidFill>
            </a:endParaRPr>
          </a:p>
        </p:txBody>
      </p:sp>
    </p:spTree>
    <p:extLst>
      <p:ext uri="{BB962C8B-B14F-4D97-AF65-F5344CB8AC3E}">
        <p14:creationId xmlns:p14="http://schemas.microsoft.com/office/powerpoint/2010/main" val="16201552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4417CBB1-E2A8-774F-B540-85BB8BC0D880}"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20997189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Let me start by asking how many people have turned on a tap today, maybe taken a shower or even flushed the toilet? (Pause) I think it’s fair to say everyone in the room.</a:t>
            </a:r>
          </a:p>
          <a:p>
            <a:r>
              <a:rPr lang="en-GB" dirty="0"/>
              <a:t>The average person in the UK uses 150 litres of water a day which adds up to about 55,000 litres a year…………that’s about a swimming pools worth of water for every 7 people per year………and I think we all just take it for granted that we have unlimited access to clean </a:t>
            </a:r>
            <a:r>
              <a:rPr lang="en-GB" dirty="0" smtClean="0"/>
              <a:t>water</a:t>
            </a:r>
            <a:r>
              <a:rPr lang="en-GB" baseline="0" dirty="0" smtClean="0"/>
              <a:t> but we rarely consider how these services are delivered</a:t>
            </a:r>
            <a:endParaRPr lang="en-GB" dirty="0"/>
          </a:p>
        </p:txBody>
      </p:sp>
      <p:sp>
        <p:nvSpPr>
          <p:cNvPr id="4" name="Slide Number Placeholder 3"/>
          <p:cNvSpPr>
            <a:spLocks noGrp="1"/>
          </p:cNvSpPr>
          <p:nvPr>
            <p:ph type="sldNum" sz="quarter" idx="10"/>
          </p:nvPr>
        </p:nvSpPr>
        <p:spPr/>
        <p:txBody>
          <a:bodyPr/>
          <a:lstStyle/>
          <a:p>
            <a:fld id="{4417CBB1-E2A8-774F-B540-85BB8BC0D880}"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39739540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smtClean="0"/>
              <a:t>Everyday, Northumbrian Water, which employs over 3000 people, </a:t>
            </a:r>
            <a:r>
              <a:rPr lang="en-GB" baseline="0" dirty="0" smtClean="0"/>
              <a:t> </a:t>
            </a:r>
            <a:r>
              <a:rPr lang="en-GB" dirty="0" smtClean="0"/>
              <a:t>provides 1.1 billion litres of water and sewerage services to 4.4. million people across the north of England, Essex and Suffolk. </a:t>
            </a:r>
          </a:p>
        </p:txBody>
      </p:sp>
      <p:sp>
        <p:nvSpPr>
          <p:cNvPr id="4" name="Slide Number Placeholder 3"/>
          <p:cNvSpPr>
            <a:spLocks noGrp="1"/>
          </p:cNvSpPr>
          <p:nvPr>
            <p:ph type="sldNum" sz="quarter" idx="10"/>
          </p:nvPr>
        </p:nvSpPr>
        <p:spPr/>
        <p:txBody>
          <a:bodyPr/>
          <a:lstStyle/>
          <a:p>
            <a:fld id="{4417CBB1-E2A8-774F-B540-85BB8BC0D880}"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34017974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smtClean="0"/>
              <a:t>We deliver these services through a network of 30,00km of sewers and 25,000Km of water mains.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These</a:t>
            </a:r>
            <a:r>
              <a:rPr lang="en-GB" baseline="0" dirty="0" smtClean="0"/>
              <a:t> networks are made up of lengths of pipe, made of different materials (plastic, cast iron, even concrete) and of different diameters ranging from about 25mm to a couple of meters.  </a:t>
            </a:r>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GB" dirty="0" smtClean="0"/>
          </a:p>
        </p:txBody>
      </p:sp>
      <p:sp>
        <p:nvSpPr>
          <p:cNvPr id="4" name="Slide Number Placeholder 3"/>
          <p:cNvSpPr>
            <a:spLocks noGrp="1"/>
          </p:cNvSpPr>
          <p:nvPr>
            <p:ph type="sldNum" sz="quarter" idx="10"/>
          </p:nvPr>
        </p:nvSpPr>
        <p:spPr/>
        <p:txBody>
          <a:bodyPr/>
          <a:lstStyle/>
          <a:p>
            <a:fld id="{4417CBB1-E2A8-774F-B540-85BB8BC0D880}" type="slidenum">
              <a:rPr lang="en-US" smtClean="0">
                <a:solidFill>
                  <a:prstClr val="black"/>
                </a:solidFill>
              </a:rPr>
              <a:pPr/>
              <a:t>4</a:t>
            </a:fld>
            <a:endParaRPr lang="en-US">
              <a:solidFill>
                <a:prstClr val="black"/>
              </a:solidFill>
            </a:endParaRPr>
          </a:p>
        </p:txBody>
      </p:sp>
    </p:spTree>
    <p:extLst>
      <p:ext uri="{BB962C8B-B14F-4D97-AF65-F5344CB8AC3E}">
        <p14:creationId xmlns:p14="http://schemas.microsoft.com/office/powerpoint/2010/main" val="26707209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smtClean="0"/>
              <a:t>They are beneath our feet almost everywhere and you can see the evidence of them if you look around when you’re in the street.  Take</a:t>
            </a:r>
            <a:r>
              <a:rPr lang="en-GB" baseline="0" dirty="0" smtClean="0"/>
              <a:t> a look around you when you’re next out in the street.  Manholes, larger to access the sewer network and Fire Hydrants, valves and cocks used to control the flow on the pressurised water network.</a:t>
            </a:r>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GB"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Knowing where those assets are is crucial to keeping the water flowing and we have pretty good 2 dimensional maps of them.  The more accurately we know things like the depth of those mains</a:t>
            </a:r>
            <a:r>
              <a:rPr lang="en-GB" baseline="0" dirty="0" smtClean="0"/>
              <a:t> and sewers, the more efficient we can be in our planning and this translates into better service for our customers, particularly response times.  But we, in common with pretty well every utility company, do not have much of a record of the depth of these mains and sewers, particularly on the water network.</a:t>
            </a:r>
          </a:p>
          <a:p>
            <a:pPr marL="0" marR="0" indent="0" algn="l" defTabSz="457200" rtl="0" eaLnBrk="1" fontAlgn="auto" latinLnBrk="0" hangingPunct="1">
              <a:lnSpc>
                <a:spcPct val="100000"/>
              </a:lnSpc>
              <a:spcBef>
                <a:spcPts val="0"/>
              </a:spcBef>
              <a:spcAft>
                <a:spcPts val="0"/>
              </a:spcAft>
              <a:buClrTx/>
              <a:buSzTx/>
              <a:buFontTx/>
              <a:buNone/>
              <a:tabLst/>
              <a:defRPr/>
            </a:pPr>
            <a:endParaRPr lang="en-GB" baseline="0" dirty="0" smtClean="0"/>
          </a:p>
        </p:txBody>
      </p:sp>
      <p:sp>
        <p:nvSpPr>
          <p:cNvPr id="4" name="Slide Number Placeholder 3"/>
          <p:cNvSpPr>
            <a:spLocks noGrp="1"/>
          </p:cNvSpPr>
          <p:nvPr>
            <p:ph type="sldNum" sz="quarter" idx="10"/>
          </p:nvPr>
        </p:nvSpPr>
        <p:spPr/>
        <p:txBody>
          <a:bodyPr/>
          <a:lstStyle/>
          <a:p>
            <a:fld id="{4417CBB1-E2A8-774F-B540-85BB8BC0D880}" type="slidenum">
              <a:rPr lang="en-US" smtClean="0"/>
              <a:pPr/>
              <a:t>5</a:t>
            </a:fld>
            <a:endParaRPr lang="en-US"/>
          </a:p>
        </p:txBody>
      </p:sp>
    </p:spTree>
    <p:extLst>
      <p:ext uri="{BB962C8B-B14F-4D97-AF65-F5344CB8AC3E}">
        <p14:creationId xmlns:p14="http://schemas.microsoft.com/office/powerpoint/2010/main" val="6291446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GB" dirty="0" smtClean="0"/>
              <a:t>In the last 30 years or so, bodies</a:t>
            </a:r>
            <a:r>
              <a:rPr lang="en-GB" baseline="0" dirty="0" smtClean="0"/>
              <a:t> like NJUG (National Joint Utilities Group) which state where in the pavement and how deep each utilities should bury its assets.</a:t>
            </a:r>
            <a:endParaRPr lang="en-GB" dirty="0" smtClean="0"/>
          </a:p>
          <a:p>
            <a:endParaRPr lang="en-GB" dirty="0" smtClean="0"/>
          </a:p>
        </p:txBody>
      </p:sp>
      <p:sp>
        <p:nvSpPr>
          <p:cNvPr id="4" name="Slide Number Placeholder 3"/>
          <p:cNvSpPr>
            <a:spLocks noGrp="1"/>
          </p:cNvSpPr>
          <p:nvPr>
            <p:ph type="sldNum" sz="quarter" idx="10"/>
          </p:nvPr>
        </p:nvSpPr>
        <p:spPr/>
        <p:txBody>
          <a:bodyPr/>
          <a:lstStyle/>
          <a:p>
            <a:fld id="{4417CBB1-E2A8-774F-B540-85BB8BC0D880}" type="slidenum">
              <a:rPr lang="en-US" smtClean="0"/>
              <a:pPr/>
              <a:t>6</a:t>
            </a:fld>
            <a:endParaRPr lang="en-US"/>
          </a:p>
        </p:txBody>
      </p:sp>
    </p:spTree>
    <p:extLst>
      <p:ext uri="{BB962C8B-B14F-4D97-AF65-F5344CB8AC3E}">
        <p14:creationId xmlns:p14="http://schemas.microsoft.com/office/powerpoint/2010/main" val="2790913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But of course many of mains and sewers were buried before these guidelines came</a:t>
            </a:r>
            <a:r>
              <a:rPr lang="en-GB" baseline="0" dirty="0" smtClean="0"/>
              <a:t> into force</a:t>
            </a:r>
            <a:endParaRPr lang="en-GB" dirty="0" smtClean="0"/>
          </a:p>
          <a:p>
            <a:endParaRPr lang="en-GB" dirty="0" smtClean="0"/>
          </a:p>
          <a:p>
            <a:r>
              <a:rPr lang="en-GB" baseline="0" dirty="0" smtClean="0"/>
              <a:t>And depth is rarely measured.</a:t>
            </a:r>
          </a:p>
        </p:txBody>
      </p:sp>
      <p:sp>
        <p:nvSpPr>
          <p:cNvPr id="4" name="Slide Number Placeholder 3"/>
          <p:cNvSpPr>
            <a:spLocks noGrp="1"/>
          </p:cNvSpPr>
          <p:nvPr>
            <p:ph type="sldNum" sz="quarter" idx="10"/>
          </p:nvPr>
        </p:nvSpPr>
        <p:spPr/>
        <p:txBody>
          <a:bodyPr/>
          <a:lstStyle/>
          <a:p>
            <a:fld id="{4417CBB1-E2A8-774F-B540-85BB8BC0D880}" type="slidenum">
              <a:rPr lang="en-US" smtClean="0"/>
              <a:pPr/>
              <a:t>7</a:t>
            </a:fld>
            <a:endParaRPr lang="en-US"/>
          </a:p>
        </p:txBody>
      </p:sp>
    </p:spTree>
    <p:extLst>
      <p:ext uri="{BB962C8B-B14F-4D97-AF65-F5344CB8AC3E}">
        <p14:creationId xmlns:p14="http://schemas.microsoft.com/office/powerpoint/2010/main" val="288156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So why is knowing the expected depth</a:t>
            </a:r>
            <a:r>
              <a:rPr lang="en-GB" baseline="0" dirty="0" smtClean="0"/>
              <a:t> so important?</a:t>
            </a:r>
          </a:p>
          <a:p>
            <a:pPr marL="228600" indent="-228600">
              <a:buAutoNum type="arabicParenR"/>
            </a:pPr>
            <a:r>
              <a:rPr lang="en-GB" dirty="0" smtClean="0"/>
              <a:t>Locating assets quickly, it reputedly costs £500 to send a crew out to dig a hole.  </a:t>
            </a:r>
            <a:r>
              <a:rPr lang="en-GB" dirty="0" err="1" smtClean="0"/>
              <a:t>Anec</a:t>
            </a:r>
            <a:r>
              <a:rPr lang="en-GB" baseline="0" dirty="0" smtClean="0"/>
              <a:t> dote about dry holes and finding service in the first hole to be dug, but a bit deeper</a:t>
            </a:r>
          </a:p>
          <a:p>
            <a:pPr marL="228600" indent="-228600">
              <a:buAutoNum type="arabicParenR"/>
            </a:pPr>
            <a:r>
              <a:rPr lang="en-GB" baseline="0" dirty="0" smtClean="0"/>
              <a:t>Avoidance of utility strikes.  A utility strike is where one utility strikes and damages the services of another, often because services were shallower than expected.  This can injure or even kill workers and it can also disrupt service to customers</a:t>
            </a:r>
          </a:p>
          <a:p>
            <a:pPr marL="228600" indent="-228600">
              <a:buAutoNum type="arabicParenR"/>
            </a:pPr>
            <a:r>
              <a:rPr lang="en-GB" baseline="0" dirty="0" smtClean="0"/>
              <a:t>The better we know depth, the more precisely we can plan the expected duration of a job, avoiding fines for overstaying our permit because services were deeper than expected</a:t>
            </a:r>
            <a:endParaRPr lang="en-GB" dirty="0"/>
          </a:p>
        </p:txBody>
      </p:sp>
      <p:sp>
        <p:nvSpPr>
          <p:cNvPr id="4" name="Slide Number Placeholder 3"/>
          <p:cNvSpPr>
            <a:spLocks noGrp="1"/>
          </p:cNvSpPr>
          <p:nvPr>
            <p:ph type="sldNum" sz="quarter" idx="10"/>
          </p:nvPr>
        </p:nvSpPr>
        <p:spPr/>
        <p:txBody>
          <a:bodyPr/>
          <a:lstStyle/>
          <a:p>
            <a:fld id="{4417CBB1-E2A8-774F-B540-85BB8BC0D880}" type="slidenum">
              <a:rPr lang="en-US" smtClean="0"/>
              <a:pPr/>
              <a:t>8</a:t>
            </a:fld>
            <a:endParaRPr lang="en-US"/>
          </a:p>
        </p:txBody>
      </p:sp>
    </p:spTree>
    <p:extLst>
      <p:ext uri="{BB962C8B-B14F-4D97-AF65-F5344CB8AC3E}">
        <p14:creationId xmlns:p14="http://schemas.microsoft.com/office/powerpoint/2010/main" val="374879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GB" baseline="0" dirty="0" smtClean="0"/>
              <a:t>The challenge is this:</a:t>
            </a:r>
          </a:p>
          <a:p>
            <a:pPr marL="0" indent="0">
              <a:buNone/>
            </a:pPr>
            <a:r>
              <a:rPr lang="en-GB" baseline="0" dirty="0" smtClean="0"/>
              <a:t>To come up with an algorithm that allows us to accurately predict how deep any given main or sewer is likely to be </a:t>
            </a:r>
          </a:p>
          <a:p>
            <a:pPr marL="0" indent="0">
              <a:buNone/>
            </a:pPr>
            <a:r>
              <a:rPr lang="en-GB" baseline="0" dirty="0" smtClean="0"/>
              <a:t>Based on the age, material, diameter, gradient, position in the road, pavement or verge, based on whether it is urban or rural</a:t>
            </a:r>
          </a:p>
          <a:p>
            <a:pPr marL="0" indent="0">
              <a:buNone/>
            </a:pPr>
            <a:r>
              <a:rPr lang="en-GB" baseline="0" dirty="0" smtClean="0"/>
              <a:t>And using known depths where we have them</a:t>
            </a:r>
          </a:p>
        </p:txBody>
      </p:sp>
      <p:sp>
        <p:nvSpPr>
          <p:cNvPr id="4" name="Slide Number Placeholder 3"/>
          <p:cNvSpPr>
            <a:spLocks noGrp="1"/>
          </p:cNvSpPr>
          <p:nvPr>
            <p:ph type="sldNum" sz="quarter" idx="10"/>
          </p:nvPr>
        </p:nvSpPr>
        <p:spPr/>
        <p:txBody>
          <a:bodyPr/>
          <a:lstStyle/>
          <a:p>
            <a:fld id="{4417CBB1-E2A8-774F-B540-85BB8BC0D880}"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27682198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bg>
      <p:bgPr>
        <a:gradFill flip="none" rotWithShape="1">
          <a:gsLst>
            <a:gs pos="100000">
              <a:schemeClr val="tx2"/>
            </a:gs>
            <a:gs pos="0">
              <a:schemeClr val="tx1"/>
            </a:gs>
          </a:gsLst>
          <a:lin ang="2700000" scaled="0"/>
          <a:tileRect/>
        </a:gradFill>
        <a:effectLst/>
      </p:bgPr>
    </p:bg>
    <p:spTree>
      <p:nvGrpSpPr>
        <p:cNvPr id="1" name=""/>
        <p:cNvGrpSpPr/>
        <p:nvPr/>
      </p:nvGrpSpPr>
      <p:grpSpPr>
        <a:xfrm>
          <a:off x="0" y="0"/>
          <a:ext cx="0" cy="0"/>
          <a:chOff x="0" y="0"/>
          <a:chExt cx="0" cy="0"/>
        </a:xfrm>
      </p:grpSpPr>
      <p:pic>
        <p:nvPicPr>
          <p:cNvPr id="6" name="Picture 5" descr="DIVIDER MASTERS-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2" name="Title 1"/>
          <p:cNvSpPr>
            <a:spLocks noGrp="1"/>
          </p:cNvSpPr>
          <p:nvPr>
            <p:ph type="ctrTitle" hasCustomPrompt="1"/>
          </p:nvPr>
        </p:nvSpPr>
        <p:spPr>
          <a:xfrm>
            <a:off x="480000" y="1620003"/>
            <a:ext cx="9200000" cy="1450041"/>
          </a:xfrm>
        </p:spPr>
        <p:txBody>
          <a:bodyPr/>
          <a:lstStyle>
            <a:lvl1pPr>
              <a:lnSpc>
                <a:spcPct val="80000"/>
              </a:lnSpc>
              <a:defRPr sz="6667" spc="-444">
                <a:solidFill>
                  <a:srgbClr val="FFFFFF"/>
                </a:solidFill>
              </a:defRPr>
            </a:lvl1pPr>
          </a:lstStyle>
          <a:p>
            <a:r>
              <a:rPr lang="en-US" dirty="0" smtClean="0"/>
              <a:t>CLICK TO EDIT MASTER TITLE</a:t>
            </a:r>
            <a:endParaRPr lang="en-US" dirty="0"/>
          </a:p>
        </p:txBody>
      </p:sp>
      <p:sp>
        <p:nvSpPr>
          <p:cNvPr id="3" name="Subtitle 2"/>
          <p:cNvSpPr>
            <a:spLocks noGrp="1"/>
          </p:cNvSpPr>
          <p:nvPr>
            <p:ph type="subTitle" idx="1"/>
          </p:nvPr>
        </p:nvSpPr>
        <p:spPr>
          <a:xfrm>
            <a:off x="480000" y="3238500"/>
            <a:ext cx="9200000" cy="749930"/>
          </a:xfrm>
        </p:spPr>
        <p:txBody>
          <a:bodyPr/>
          <a:lstStyle>
            <a:lvl1pPr marL="0" indent="0" algn="l">
              <a:buNone/>
              <a:defRPr>
                <a:solidFill>
                  <a:srgbClr val="FFFFFF"/>
                </a:solidFill>
                <a:latin typeface="+mn-lt"/>
              </a:defRPr>
            </a:lvl1pPr>
            <a:lvl2pPr marL="507995" indent="0" algn="ctr">
              <a:buNone/>
              <a:defRPr>
                <a:solidFill>
                  <a:schemeClr val="tx1">
                    <a:tint val="75000"/>
                  </a:schemeClr>
                </a:solidFill>
              </a:defRPr>
            </a:lvl2pPr>
            <a:lvl3pPr marL="1015990" indent="0" algn="ctr">
              <a:buNone/>
              <a:defRPr>
                <a:solidFill>
                  <a:schemeClr val="tx1">
                    <a:tint val="75000"/>
                  </a:schemeClr>
                </a:solidFill>
              </a:defRPr>
            </a:lvl3pPr>
            <a:lvl4pPr marL="1523985" indent="0" algn="ctr">
              <a:buNone/>
              <a:defRPr>
                <a:solidFill>
                  <a:schemeClr val="tx1">
                    <a:tint val="75000"/>
                  </a:schemeClr>
                </a:solidFill>
              </a:defRPr>
            </a:lvl4pPr>
            <a:lvl5pPr marL="2031980" indent="0" algn="ctr">
              <a:buNone/>
              <a:defRPr>
                <a:solidFill>
                  <a:schemeClr val="tx1">
                    <a:tint val="75000"/>
                  </a:schemeClr>
                </a:solidFill>
              </a:defRPr>
            </a:lvl5pPr>
            <a:lvl6pPr marL="2539975" indent="0" algn="ctr">
              <a:buNone/>
              <a:defRPr>
                <a:solidFill>
                  <a:schemeClr val="tx1">
                    <a:tint val="75000"/>
                  </a:schemeClr>
                </a:solidFill>
              </a:defRPr>
            </a:lvl6pPr>
            <a:lvl7pPr marL="3047970" indent="0" algn="ctr">
              <a:buNone/>
              <a:defRPr>
                <a:solidFill>
                  <a:schemeClr val="tx1">
                    <a:tint val="75000"/>
                  </a:schemeClr>
                </a:solidFill>
              </a:defRPr>
            </a:lvl7pPr>
            <a:lvl8pPr marL="3555964" indent="0" algn="ctr">
              <a:buNone/>
              <a:defRPr>
                <a:solidFill>
                  <a:schemeClr val="tx1">
                    <a:tint val="75000"/>
                  </a:schemeClr>
                </a:solidFill>
              </a:defRPr>
            </a:lvl8pPr>
            <a:lvl9pPr marL="4063959" indent="0" algn="ctr">
              <a:buNone/>
              <a:defRPr>
                <a:solidFill>
                  <a:schemeClr val="tx1">
                    <a:tint val="75000"/>
                  </a:schemeClr>
                </a:solidFill>
              </a:defRPr>
            </a:lvl9pPr>
          </a:lstStyle>
          <a:p>
            <a:r>
              <a:rPr lang="en-GB" smtClean="0"/>
              <a:t>Click to edit Master subtitle style</a:t>
            </a:r>
            <a:endParaRPr lang="en-US" dirty="0"/>
          </a:p>
        </p:txBody>
      </p:sp>
      <p:sp>
        <p:nvSpPr>
          <p:cNvPr id="4" name="Date Placeholder 3"/>
          <p:cNvSpPr>
            <a:spLocks noGrp="1"/>
          </p:cNvSpPr>
          <p:nvPr>
            <p:ph type="dt" sz="half" idx="10"/>
          </p:nvPr>
        </p:nvSpPr>
        <p:spPr>
          <a:xfrm>
            <a:off x="7309333" y="5296962"/>
            <a:ext cx="2370667" cy="304271"/>
          </a:xfrm>
        </p:spPr>
        <p:txBody>
          <a:bodyPr/>
          <a:lstStyle>
            <a:lvl1pPr>
              <a:defRPr sz="1556">
                <a:solidFill>
                  <a:srgbClr val="FFFFFF"/>
                </a:solidFill>
              </a:defRPr>
            </a:lvl1pPr>
          </a:lstStyle>
          <a:p>
            <a:endParaRPr lang="en-US" dirty="0"/>
          </a:p>
        </p:txBody>
      </p:sp>
      <p:sp>
        <p:nvSpPr>
          <p:cNvPr id="5" name="Footer Placeholder 4"/>
          <p:cNvSpPr>
            <a:spLocks noGrp="1"/>
          </p:cNvSpPr>
          <p:nvPr>
            <p:ph type="ftr" sz="quarter" idx="11"/>
          </p:nvPr>
        </p:nvSpPr>
        <p:spPr/>
        <p:txBody>
          <a:bodyPr/>
          <a:lstStyle>
            <a:lvl1pPr>
              <a:defRPr sz="1556">
                <a:solidFill>
                  <a:srgbClr val="FFFFFF"/>
                </a:solidFill>
              </a:defRPr>
            </a:lvl1pPr>
          </a:lstStyle>
          <a:p>
            <a:endParaRPr lang="en-US" dirty="0"/>
          </a:p>
        </p:txBody>
      </p:sp>
      <p:cxnSp>
        <p:nvCxnSpPr>
          <p:cNvPr id="8" name="Straight Connector 7"/>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
        <p:nvSpPr>
          <p:cNvPr id="13" name="Text Placeholder 12"/>
          <p:cNvSpPr>
            <a:spLocks noGrp="1"/>
          </p:cNvSpPr>
          <p:nvPr>
            <p:ph type="body" sz="quarter" idx="13" hasCustomPrompt="1"/>
          </p:nvPr>
        </p:nvSpPr>
        <p:spPr>
          <a:xfrm>
            <a:off x="479779" y="5296961"/>
            <a:ext cx="2855737" cy="304271"/>
          </a:xfrm>
        </p:spPr>
        <p:txBody>
          <a:bodyPr anchor="ctr" anchorCtr="0"/>
          <a:lstStyle>
            <a:lvl1pPr marL="0" indent="0">
              <a:buNone/>
              <a:defRPr sz="1556">
                <a:solidFill>
                  <a:srgbClr val="FFFFFF"/>
                </a:solidFill>
              </a:defRPr>
            </a:lvl1pPr>
            <a:lvl2pPr marL="507995" indent="0">
              <a:buNone/>
              <a:defRPr sz="1111">
                <a:solidFill>
                  <a:srgbClr val="FFFFFF"/>
                </a:solidFill>
              </a:defRPr>
            </a:lvl2pPr>
            <a:lvl3pPr marL="1015990" indent="0">
              <a:buNone/>
              <a:defRPr sz="1111">
                <a:solidFill>
                  <a:srgbClr val="FFFFFF"/>
                </a:solidFill>
              </a:defRPr>
            </a:lvl3pPr>
            <a:lvl4pPr marL="1523985" indent="0">
              <a:buNone/>
              <a:defRPr sz="1111">
                <a:solidFill>
                  <a:srgbClr val="FFFFFF"/>
                </a:solidFill>
              </a:defRPr>
            </a:lvl4pPr>
            <a:lvl5pPr marL="2031980" indent="0">
              <a:buNone/>
              <a:defRPr sz="1111">
                <a:solidFill>
                  <a:srgbClr val="FFFFFF"/>
                </a:solidFill>
              </a:defRPr>
            </a:lvl5pPr>
          </a:lstStyle>
          <a:p>
            <a:pPr lvl="0"/>
            <a:r>
              <a:rPr lang="en-GB" dirty="0" smtClean="0"/>
              <a:t>Author Name</a:t>
            </a:r>
          </a:p>
        </p:txBody>
      </p: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0000" y="292837"/>
            <a:ext cx="1154053" cy="573845"/>
          </a:xfrm>
          <a:prstGeom prst="rect">
            <a:avLst/>
          </a:prstGeom>
        </p:spPr>
      </p:pic>
    </p:spTree>
    <p:extLst>
      <p:ext uri="{BB962C8B-B14F-4D97-AF65-F5344CB8AC3E}">
        <p14:creationId xmlns:p14="http://schemas.microsoft.com/office/powerpoint/2010/main" val="1728351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column with titl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508000" y="1620000"/>
            <a:ext cx="4489098" cy="533136"/>
          </a:xfrm>
        </p:spPr>
        <p:txBody>
          <a:bodyPr anchor="t" anchorCtr="0"/>
          <a:lstStyle>
            <a:lvl1pPr marL="0" indent="0">
              <a:buNone/>
              <a:defRPr sz="2222" b="1"/>
            </a:lvl1pPr>
            <a:lvl2pPr marL="507995" indent="0">
              <a:buNone/>
              <a:defRPr sz="2222" b="1"/>
            </a:lvl2pPr>
            <a:lvl3pPr marL="1015990" indent="0">
              <a:buNone/>
              <a:defRPr sz="2000" b="1"/>
            </a:lvl3pPr>
            <a:lvl4pPr marL="1523985" indent="0">
              <a:buNone/>
              <a:defRPr sz="1778" b="1"/>
            </a:lvl4pPr>
            <a:lvl5pPr marL="2031980" indent="0">
              <a:buNone/>
              <a:defRPr sz="1778" b="1"/>
            </a:lvl5pPr>
            <a:lvl6pPr marL="2539975" indent="0">
              <a:buNone/>
              <a:defRPr sz="1778" b="1"/>
            </a:lvl6pPr>
            <a:lvl7pPr marL="3047970" indent="0">
              <a:buNone/>
              <a:defRPr sz="1778" b="1"/>
            </a:lvl7pPr>
            <a:lvl8pPr marL="3555964" indent="0">
              <a:buNone/>
              <a:defRPr sz="1778" b="1"/>
            </a:lvl8pPr>
            <a:lvl9pPr marL="4063959" indent="0">
              <a:buNone/>
              <a:defRPr sz="1778" b="1"/>
            </a:lvl9pPr>
          </a:lstStyle>
          <a:p>
            <a:pPr lvl="0"/>
            <a:r>
              <a:rPr lang="en-GB" smtClean="0"/>
              <a:t>Click to edit Master text styles</a:t>
            </a:r>
          </a:p>
        </p:txBody>
      </p:sp>
      <p:sp>
        <p:nvSpPr>
          <p:cNvPr id="4" name="Content Placeholder 3"/>
          <p:cNvSpPr>
            <a:spLocks noGrp="1"/>
          </p:cNvSpPr>
          <p:nvPr>
            <p:ph sz="half" idx="2"/>
          </p:nvPr>
        </p:nvSpPr>
        <p:spPr>
          <a:xfrm>
            <a:off x="508000" y="2153139"/>
            <a:ext cx="4489098" cy="2984591"/>
          </a:xfrm>
        </p:spPr>
        <p:txBody>
          <a:bodyPr/>
          <a:lstStyle>
            <a:lvl1pPr>
              <a:defRPr sz="2222"/>
            </a:lvl1pPr>
            <a:lvl2pPr>
              <a:defRPr sz="2222"/>
            </a:lvl2pPr>
            <a:lvl3pPr>
              <a:defRPr sz="2222"/>
            </a:lvl3pPr>
            <a:lvl4pPr>
              <a:defRPr sz="2222"/>
            </a:lvl4pPr>
            <a:lvl5pPr>
              <a:defRPr sz="2222"/>
            </a:lvl5pPr>
            <a:lvl6pPr>
              <a:defRPr sz="1778"/>
            </a:lvl6pPr>
            <a:lvl7pPr>
              <a:defRPr sz="1778"/>
            </a:lvl7pPr>
            <a:lvl8pPr>
              <a:defRPr sz="1778"/>
            </a:lvl8pPr>
            <a:lvl9pPr>
              <a:defRPr sz="1778"/>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Text Placeholder 4"/>
          <p:cNvSpPr>
            <a:spLocks noGrp="1"/>
          </p:cNvSpPr>
          <p:nvPr>
            <p:ph type="body" sz="quarter" idx="3"/>
          </p:nvPr>
        </p:nvSpPr>
        <p:spPr>
          <a:xfrm>
            <a:off x="5161143" y="1620000"/>
            <a:ext cx="4490861" cy="533136"/>
          </a:xfrm>
        </p:spPr>
        <p:txBody>
          <a:bodyPr anchor="t" anchorCtr="0"/>
          <a:lstStyle>
            <a:lvl1pPr marL="0" indent="0">
              <a:buNone/>
              <a:defRPr sz="2222" b="1"/>
            </a:lvl1pPr>
            <a:lvl2pPr marL="507995" indent="0">
              <a:buNone/>
              <a:defRPr sz="2222" b="1"/>
            </a:lvl2pPr>
            <a:lvl3pPr marL="1015990" indent="0">
              <a:buNone/>
              <a:defRPr sz="2000" b="1"/>
            </a:lvl3pPr>
            <a:lvl4pPr marL="1523985" indent="0">
              <a:buNone/>
              <a:defRPr sz="1778" b="1"/>
            </a:lvl4pPr>
            <a:lvl5pPr marL="2031980" indent="0">
              <a:buNone/>
              <a:defRPr sz="1778" b="1"/>
            </a:lvl5pPr>
            <a:lvl6pPr marL="2539975" indent="0">
              <a:buNone/>
              <a:defRPr sz="1778" b="1"/>
            </a:lvl6pPr>
            <a:lvl7pPr marL="3047970" indent="0">
              <a:buNone/>
              <a:defRPr sz="1778" b="1"/>
            </a:lvl7pPr>
            <a:lvl8pPr marL="3555964" indent="0">
              <a:buNone/>
              <a:defRPr sz="1778" b="1"/>
            </a:lvl8pPr>
            <a:lvl9pPr marL="4063959" indent="0">
              <a:buNone/>
              <a:defRPr sz="1778" b="1"/>
            </a:lvl9pPr>
          </a:lstStyle>
          <a:p>
            <a:pPr lvl="0"/>
            <a:r>
              <a:rPr lang="en-GB" smtClean="0"/>
              <a:t>Click to edit Master text styles</a:t>
            </a:r>
          </a:p>
        </p:txBody>
      </p:sp>
      <p:sp>
        <p:nvSpPr>
          <p:cNvPr id="6" name="Content Placeholder 5"/>
          <p:cNvSpPr>
            <a:spLocks noGrp="1"/>
          </p:cNvSpPr>
          <p:nvPr>
            <p:ph sz="quarter" idx="4"/>
          </p:nvPr>
        </p:nvSpPr>
        <p:spPr>
          <a:xfrm>
            <a:off x="5161143" y="2153139"/>
            <a:ext cx="4490861" cy="2984591"/>
          </a:xfrm>
        </p:spPr>
        <p:txBody>
          <a:bodyPr/>
          <a:lstStyle>
            <a:lvl1pPr>
              <a:defRPr sz="2222"/>
            </a:lvl1pPr>
            <a:lvl2pPr>
              <a:defRPr sz="2222"/>
            </a:lvl2pPr>
            <a:lvl3pPr>
              <a:defRPr sz="2222"/>
            </a:lvl3pPr>
            <a:lvl4pPr>
              <a:defRPr sz="2222"/>
            </a:lvl4pPr>
            <a:lvl5pPr>
              <a:defRPr sz="2222"/>
            </a:lvl5pPr>
            <a:lvl6pPr>
              <a:defRPr sz="1778"/>
            </a:lvl6pPr>
            <a:lvl7pPr>
              <a:defRPr sz="1778"/>
            </a:lvl7pPr>
            <a:lvl8pPr>
              <a:defRPr sz="1778"/>
            </a:lvl8pPr>
            <a:lvl9pPr>
              <a:defRPr sz="1778"/>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66355A-084C-D24E-9AD2-7E4FC41EA627}" type="slidenum">
              <a:rPr lang="en-US" smtClean="0"/>
              <a:pPr/>
              <a:t>‹#›</a:t>
            </a:fld>
            <a:endParaRPr lang="en-US"/>
          </a:p>
        </p:txBody>
      </p:sp>
      <p:cxnSp>
        <p:nvCxnSpPr>
          <p:cNvPr id="10" name="Straight Connector 9"/>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11" name="Text Placeholder 11"/>
          <p:cNvSpPr>
            <a:spLocks noGrp="1"/>
          </p:cNvSpPr>
          <p:nvPr>
            <p:ph type="body" sz="quarter" idx="13" hasCustomPrompt="1"/>
          </p:nvPr>
        </p:nvSpPr>
        <p:spPr>
          <a:xfrm>
            <a:off x="479778" y="288003"/>
            <a:ext cx="9172222" cy="347413"/>
          </a:xfrm>
        </p:spPr>
        <p:txBody>
          <a:bodyPr/>
          <a:lstStyle>
            <a:lvl1pPr marL="0" indent="0">
              <a:buNone/>
              <a:defRPr sz="1778" cap="all">
                <a:solidFill>
                  <a:schemeClr val="tx2"/>
                </a:solidFill>
                <a:latin typeface="+mj-lt"/>
              </a:defRPr>
            </a:lvl1pPr>
            <a:lvl2pPr marL="507995" indent="0">
              <a:buNone/>
              <a:defRPr/>
            </a:lvl2pPr>
            <a:lvl3pPr marL="1015990" indent="0">
              <a:buNone/>
              <a:defRPr/>
            </a:lvl3pPr>
            <a:lvl4pPr marL="1523985" indent="0">
              <a:buNone/>
              <a:defRPr/>
            </a:lvl4pPr>
            <a:lvl5pPr marL="2031980" indent="0">
              <a:buNone/>
              <a:defRPr/>
            </a:lvl5pPr>
          </a:lstStyle>
          <a:p>
            <a:pPr lvl="0"/>
            <a:r>
              <a:rPr lang="en-GB" dirty="0" smtClean="0"/>
              <a:t>SECTION HEADER</a:t>
            </a:r>
          </a:p>
        </p:txBody>
      </p:sp>
      <p:cxnSp>
        <p:nvCxnSpPr>
          <p:cNvPr id="12" name="Straight Connector 11"/>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86824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66355A-084C-D24E-9AD2-7E4FC41EA627}" type="slidenum">
              <a:rPr lang="en-US" smtClean="0"/>
              <a:pPr/>
              <a:t>‹#›</a:t>
            </a:fld>
            <a:endParaRPr lang="en-US"/>
          </a:p>
        </p:txBody>
      </p:sp>
      <p:cxnSp>
        <p:nvCxnSpPr>
          <p:cNvPr id="6" name="Straight Connector 5"/>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7" name="Text Placeholder 11"/>
          <p:cNvSpPr>
            <a:spLocks noGrp="1"/>
          </p:cNvSpPr>
          <p:nvPr>
            <p:ph type="body" sz="quarter" idx="13" hasCustomPrompt="1"/>
          </p:nvPr>
        </p:nvSpPr>
        <p:spPr>
          <a:xfrm>
            <a:off x="479778" y="288003"/>
            <a:ext cx="9172222" cy="347413"/>
          </a:xfrm>
        </p:spPr>
        <p:txBody>
          <a:bodyPr/>
          <a:lstStyle>
            <a:lvl1pPr marL="0" indent="0">
              <a:buNone/>
              <a:defRPr sz="1778">
                <a:solidFill>
                  <a:schemeClr val="tx2"/>
                </a:solidFill>
                <a:latin typeface="+mj-lt"/>
              </a:defRPr>
            </a:lvl1pPr>
            <a:lvl2pPr marL="507995" indent="0">
              <a:buNone/>
              <a:defRPr/>
            </a:lvl2pPr>
            <a:lvl3pPr marL="1015990" indent="0">
              <a:buNone/>
              <a:defRPr/>
            </a:lvl3pPr>
            <a:lvl4pPr marL="1523985" indent="0">
              <a:buNone/>
              <a:defRPr/>
            </a:lvl4pPr>
            <a:lvl5pPr marL="2031980" indent="0">
              <a:buNone/>
              <a:defRPr/>
            </a:lvl5pPr>
          </a:lstStyle>
          <a:p>
            <a:pPr lvl="0"/>
            <a:r>
              <a:rPr lang="en-GB" dirty="0" smtClean="0"/>
              <a:t>SECTION HEADER</a:t>
            </a:r>
          </a:p>
        </p:txBody>
      </p:sp>
      <p:cxnSp>
        <p:nvCxnSpPr>
          <p:cNvPr id="8" name="Straight Connector 7"/>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84712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66355A-084C-D24E-9AD2-7E4FC41EA627}" type="slidenum">
              <a:rPr lang="en-US" smtClean="0"/>
              <a:pPr/>
              <a:t>‹#›</a:t>
            </a:fld>
            <a:endParaRPr lang="en-US"/>
          </a:p>
        </p:txBody>
      </p:sp>
    </p:spTree>
    <p:extLst>
      <p:ext uri="{BB962C8B-B14F-4D97-AF65-F5344CB8AC3E}">
        <p14:creationId xmlns:p14="http://schemas.microsoft.com/office/powerpoint/2010/main" val="1249224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itle Slide">
    <p:bg>
      <p:bgPr>
        <a:gradFill flip="none" rotWithShape="1">
          <a:gsLst>
            <a:gs pos="100000">
              <a:schemeClr val="tx2"/>
            </a:gs>
            <a:gs pos="0">
              <a:schemeClr val="tx1"/>
            </a:gs>
          </a:gsLst>
          <a:lin ang="2700000" scaled="0"/>
          <a:tileRect/>
        </a:gradFill>
        <a:effectLst/>
      </p:bgPr>
    </p:bg>
    <p:spTree>
      <p:nvGrpSpPr>
        <p:cNvPr id="1" name=""/>
        <p:cNvGrpSpPr/>
        <p:nvPr/>
      </p:nvGrpSpPr>
      <p:grpSpPr>
        <a:xfrm>
          <a:off x="0" y="0"/>
          <a:ext cx="0" cy="0"/>
          <a:chOff x="0" y="0"/>
          <a:chExt cx="0" cy="0"/>
        </a:xfrm>
      </p:grpSpPr>
      <p:pic>
        <p:nvPicPr>
          <p:cNvPr id="6" name="Picture 5" descr="DIVIDER MASTERS-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2" name="Title 1"/>
          <p:cNvSpPr>
            <a:spLocks noGrp="1"/>
          </p:cNvSpPr>
          <p:nvPr>
            <p:ph type="ctrTitle" hasCustomPrompt="1"/>
          </p:nvPr>
        </p:nvSpPr>
        <p:spPr>
          <a:xfrm>
            <a:off x="480000" y="1620005"/>
            <a:ext cx="9200000" cy="1450041"/>
          </a:xfrm>
        </p:spPr>
        <p:txBody>
          <a:bodyPr/>
          <a:lstStyle>
            <a:lvl1pPr>
              <a:lnSpc>
                <a:spcPct val="80000"/>
              </a:lnSpc>
              <a:defRPr sz="6667" spc="-444">
                <a:solidFill>
                  <a:srgbClr val="FFFFFF"/>
                </a:solidFill>
              </a:defRPr>
            </a:lvl1pPr>
          </a:lstStyle>
          <a:p>
            <a:r>
              <a:rPr lang="en-US" dirty="0"/>
              <a:t>CLICK TO EDIT MASTER TITLE</a:t>
            </a:r>
          </a:p>
        </p:txBody>
      </p:sp>
      <p:sp>
        <p:nvSpPr>
          <p:cNvPr id="3" name="Subtitle 2"/>
          <p:cNvSpPr>
            <a:spLocks noGrp="1"/>
          </p:cNvSpPr>
          <p:nvPr>
            <p:ph type="subTitle" idx="1"/>
          </p:nvPr>
        </p:nvSpPr>
        <p:spPr>
          <a:xfrm>
            <a:off x="480000" y="3238500"/>
            <a:ext cx="9200000" cy="749930"/>
          </a:xfrm>
        </p:spPr>
        <p:txBody>
          <a:bodyPr/>
          <a:lstStyle>
            <a:lvl1pPr marL="0" indent="0" algn="l">
              <a:buNone/>
              <a:defRPr>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7309333" y="5296964"/>
            <a:ext cx="2370667" cy="304271"/>
          </a:xfrm>
        </p:spPr>
        <p:txBody>
          <a:bodyPr/>
          <a:lstStyle>
            <a:lvl1pPr>
              <a:defRPr sz="1556">
                <a:solidFill>
                  <a:srgbClr val="FFFFFF"/>
                </a:solidFill>
              </a:defRPr>
            </a:lvl1pPr>
          </a:lstStyle>
          <a:p>
            <a:endParaRPr lang="en-US" dirty="0"/>
          </a:p>
        </p:txBody>
      </p:sp>
      <p:sp>
        <p:nvSpPr>
          <p:cNvPr id="5" name="Footer Placeholder 4"/>
          <p:cNvSpPr>
            <a:spLocks noGrp="1"/>
          </p:cNvSpPr>
          <p:nvPr>
            <p:ph type="ftr" sz="quarter" idx="11"/>
          </p:nvPr>
        </p:nvSpPr>
        <p:spPr/>
        <p:txBody>
          <a:bodyPr/>
          <a:lstStyle>
            <a:lvl1pPr>
              <a:defRPr sz="1556">
                <a:solidFill>
                  <a:srgbClr val="FFFFFF"/>
                </a:solidFill>
              </a:defRPr>
            </a:lvl1pPr>
          </a:lstStyle>
          <a:p>
            <a:endParaRPr lang="en-US" dirty="0"/>
          </a:p>
        </p:txBody>
      </p:sp>
      <p:cxnSp>
        <p:nvCxnSpPr>
          <p:cNvPr id="8" name="Straight Connector 7"/>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
        <p:nvSpPr>
          <p:cNvPr id="13" name="Text Placeholder 12"/>
          <p:cNvSpPr>
            <a:spLocks noGrp="1"/>
          </p:cNvSpPr>
          <p:nvPr>
            <p:ph type="body" sz="quarter" idx="13" hasCustomPrompt="1"/>
          </p:nvPr>
        </p:nvSpPr>
        <p:spPr>
          <a:xfrm>
            <a:off x="479780" y="5296963"/>
            <a:ext cx="2855737" cy="304271"/>
          </a:xfrm>
        </p:spPr>
        <p:txBody>
          <a:bodyPr anchor="ctr" anchorCtr="0"/>
          <a:lstStyle>
            <a:lvl1pPr marL="0" indent="0">
              <a:buNone/>
              <a:defRPr sz="1556">
                <a:solidFill>
                  <a:srgbClr val="FFFFFF"/>
                </a:solidFill>
              </a:defRPr>
            </a:lvl1pPr>
            <a:lvl2pPr marL="507990" indent="0">
              <a:buNone/>
              <a:defRPr sz="1111">
                <a:solidFill>
                  <a:srgbClr val="FFFFFF"/>
                </a:solidFill>
              </a:defRPr>
            </a:lvl2pPr>
            <a:lvl3pPr marL="1015980" indent="0">
              <a:buNone/>
              <a:defRPr sz="1111">
                <a:solidFill>
                  <a:srgbClr val="FFFFFF"/>
                </a:solidFill>
              </a:defRPr>
            </a:lvl3pPr>
            <a:lvl4pPr marL="1523970" indent="0">
              <a:buNone/>
              <a:defRPr sz="1111">
                <a:solidFill>
                  <a:srgbClr val="FFFFFF"/>
                </a:solidFill>
              </a:defRPr>
            </a:lvl4pPr>
            <a:lvl5pPr marL="2031960" indent="0">
              <a:buNone/>
              <a:defRPr sz="1111">
                <a:solidFill>
                  <a:srgbClr val="FFFFFF"/>
                </a:solidFill>
              </a:defRPr>
            </a:lvl5pPr>
          </a:lstStyle>
          <a:p>
            <a:pPr lvl="0"/>
            <a:r>
              <a:rPr lang="en-GB" dirty="0"/>
              <a:t>Author Name</a:t>
            </a:r>
          </a:p>
        </p:txBody>
      </p: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0000" y="292839"/>
            <a:ext cx="1154053" cy="573845"/>
          </a:xfrm>
          <a:prstGeom prst="rect">
            <a:avLst/>
          </a:prstGeom>
        </p:spPr>
      </p:pic>
    </p:spTree>
    <p:extLst>
      <p:ext uri="{BB962C8B-B14F-4D97-AF65-F5344CB8AC3E}">
        <p14:creationId xmlns:p14="http://schemas.microsoft.com/office/powerpoint/2010/main" val="2720423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2066355A-084C-D24E-9AD2-7E4FC41EA627}" type="slidenum">
              <a:rPr lang="en-US" smtClean="0">
                <a:solidFill>
                  <a:srgbClr val="004595"/>
                </a:solidFill>
              </a:rPr>
              <a:pPr/>
              <a:t>‹#›</a:t>
            </a:fld>
            <a:endParaRPr lang="en-US">
              <a:solidFill>
                <a:srgbClr val="004595"/>
              </a:solidFill>
            </a:endParaRPr>
          </a:p>
        </p:txBody>
      </p:sp>
      <p:cxnSp>
        <p:nvCxnSpPr>
          <p:cNvPr id="7" name="Straight Connector 6"/>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12" name="Text Placeholder 11"/>
          <p:cNvSpPr>
            <a:spLocks noGrp="1"/>
          </p:cNvSpPr>
          <p:nvPr>
            <p:ph type="body" sz="quarter" idx="13" hasCustomPrompt="1"/>
          </p:nvPr>
        </p:nvSpPr>
        <p:spPr>
          <a:xfrm>
            <a:off x="479778" y="288005"/>
            <a:ext cx="9172222" cy="347413"/>
          </a:xfrm>
        </p:spPr>
        <p:txBody>
          <a:bodyPr/>
          <a:lstStyle>
            <a:lvl1pPr marL="0" indent="0">
              <a:buNone/>
              <a:defRPr sz="1778" cap="all">
                <a:solidFill>
                  <a:schemeClr val="tx2"/>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8" name="Straight Connector 7"/>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08233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itle and Content-white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rgbClr val="FFFFFF"/>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2066355A-084C-D24E-9AD2-7E4FC41EA627}" type="slidenum">
              <a:rPr lang="en-US" smtClean="0"/>
              <a:pPr/>
              <a:t>‹#›</a:t>
            </a:fld>
            <a:endParaRPr lang="en-US"/>
          </a:p>
        </p:txBody>
      </p:sp>
      <p:cxnSp>
        <p:nvCxnSpPr>
          <p:cNvPr id="7" name="Straight Connector 6"/>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
        <p:nvSpPr>
          <p:cNvPr id="12" name="Text Placeholder 11"/>
          <p:cNvSpPr>
            <a:spLocks noGrp="1"/>
          </p:cNvSpPr>
          <p:nvPr>
            <p:ph type="body" sz="quarter" idx="13" hasCustomPrompt="1"/>
          </p:nvPr>
        </p:nvSpPr>
        <p:spPr>
          <a:xfrm>
            <a:off x="479778" y="288005"/>
            <a:ext cx="9172222" cy="347413"/>
          </a:xfrm>
        </p:spPr>
        <p:txBody>
          <a:bodyPr/>
          <a:lstStyle>
            <a:lvl1pPr marL="0" indent="0">
              <a:buNone/>
              <a:defRPr sz="1778" cap="all">
                <a:solidFill>
                  <a:srgbClr val="FFFFFF"/>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8" name="Straight Connector 7"/>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6762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298093" indent="-298093">
              <a:buFont typeface="Wingdings" charset="2"/>
              <a:buAutoNum type="arabicPlain"/>
              <a:defRPr>
                <a:solidFill>
                  <a:schemeClr val="tx1"/>
                </a:solidFill>
              </a:defRPr>
            </a:lvl1pPr>
            <a:lvl2pPr marL="1015980" indent="-507990">
              <a:buFont typeface="+mj-lt"/>
              <a:buAutoNum type="arabicPeriod"/>
              <a:defRPr>
                <a:solidFill>
                  <a:srgbClr val="FFFFFF"/>
                </a:solidFill>
              </a:defRPr>
            </a:lvl2pPr>
            <a:lvl3pPr marL="1523970" indent="-507990">
              <a:buFont typeface="+mj-lt"/>
              <a:buAutoNum type="arabicPeriod"/>
              <a:defRPr>
                <a:solidFill>
                  <a:srgbClr val="FFFFFF"/>
                </a:solidFill>
              </a:defRPr>
            </a:lvl3pPr>
            <a:lvl4pPr marL="2031960" indent="-507990">
              <a:buFont typeface="+mj-lt"/>
              <a:buAutoNum type="arabicPeriod"/>
              <a:defRPr>
                <a:solidFill>
                  <a:srgbClr val="FFFFFF"/>
                </a:solidFill>
              </a:defRPr>
            </a:lvl4pPr>
            <a:lvl5pPr marL="2539950" indent="-507990">
              <a:buFont typeface="+mj-lt"/>
              <a:buAutoNum type="arabicPeriod"/>
              <a:defRPr>
                <a:solidFill>
                  <a:srgbClr val="FFFFFF"/>
                </a:solidFill>
              </a:defRPr>
            </a:lvl5pPr>
          </a:lstStyle>
          <a:p>
            <a:pPr lvl="0"/>
            <a:r>
              <a:rPr lang="en-GB" dirty="0"/>
              <a:t>Click to edit Master text styles</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2066355A-084C-D24E-9AD2-7E4FC41EA627}" type="slidenum">
              <a:rPr lang="en-US" smtClean="0">
                <a:solidFill>
                  <a:srgbClr val="004595"/>
                </a:solidFill>
              </a:rPr>
              <a:pPr/>
              <a:t>‹#›</a:t>
            </a:fld>
            <a:endParaRPr lang="en-US">
              <a:solidFill>
                <a:srgbClr val="004595"/>
              </a:solidFill>
            </a:endParaRPr>
          </a:p>
        </p:txBody>
      </p:sp>
      <p:cxnSp>
        <p:nvCxnSpPr>
          <p:cNvPr id="7" name="Straight Connector 6"/>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480000" y="288002"/>
            <a:ext cx="8855626" cy="410433"/>
          </a:xfrm>
          <a:prstGeom prst="rect">
            <a:avLst/>
          </a:prstGeom>
          <a:noFill/>
        </p:spPr>
        <p:txBody>
          <a:bodyPr wrap="square" lIns="0" tIns="0" rIns="0" bIns="0" rtlCol="0">
            <a:spAutoFit/>
          </a:bodyPr>
          <a:lstStyle/>
          <a:p>
            <a:r>
              <a:rPr lang="en-US" sz="2667" dirty="0">
                <a:solidFill>
                  <a:srgbClr val="FFFFFF"/>
                </a:solidFill>
                <a:latin typeface="Arial Black"/>
              </a:rPr>
              <a:t>CONTENTS</a:t>
            </a:r>
          </a:p>
        </p:txBody>
      </p:sp>
      <p:cxnSp>
        <p:nvCxnSpPr>
          <p:cNvPr id="8" name="Straight Connector 7"/>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userDrawn="1"/>
        </p:nvSpPr>
        <p:spPr>
          <a:xfrm>
            <a:off x="480000" y="288002"/>
            <a:ext cx="8855626" cy="410433"/>
          </a:xfrm>
          <a:prstGeom prst="rect">
            <a:avLst/>
          </a:prstGeom>
          <a:noFill/>
        </p:spPr>
        <p:txBody>
          <a:bodyPr wrap="square" lIns="0" tIns="0" rIns="0" bIns="0" rtlCol="0">
            <a:spAutoFit/>
          </a:bodyPr>
          <a:lstStyle/>
          <a:p>
            <a:r>
              <a:rPr lang="en-US" sz="2667" dirty="0">
                <a:solidFill>
                  <a:srgbClr val="65B32E"/>
                </a:solidFill>
                <a:latin typeface="Arial Black"/>
              </a:rPr>
              <a:t>CONTENTS</a:t>
            </a:r>
          </a:p>
        </p:txBody>
      </p:sp>
    </p:spTree>
    <p:extLst>
      <p:ext uri="{BB962C8B-B14F-4D97-AF65-F5344CB8AC3E}">
        <p14:creationId xmlns:p14="http://schemas.microsoft.com/office/powerpoint/2010/main" val="241601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ection slide blu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endParaRPr lang="en-US">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solidFill>
                  <a:prstClr val="white"/>
                </a:solidFill>
              </a:rPr>
              <a:pPr/>
              <a:t>‹#›</a:t>
            </a:fld>
            <a:endParaRPr lang="en-US">
              <a:solidFill>
                <a:prstClr val="white"/>
              </a:solidFill>
            </a:endParaRPr>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US" dirty="0"/>
              <a:t>Click to edit section subtitle</a:t>
            </a:r>
          </a:p>
        </p:txBody>
      </p:sp>
      <p:sp>
        <p:nvSpPr>
          <p:cNvPr id="8" name="Title 1"/>
          <p:cNvSpPr>
            <a:spLocks noGrp="1"/>
          </p:cNvSpPr>
          <p:nvPr>
            <p:ph type="ctrTitle" hasCustomPrompt="1"/>
          </p:nvPr>
        </p:nvSpPr>
        <p:spPr>
          <a:xfrm>
            <a:off x="480000" y="1620005"/>
            <a:ext cx="9200000" cy="1450041"/>
          </a:xfrm>
        </p:spPr>
        <p:txBody>
          <a:bodyPr/>
          <a:lstStyle>
            <a:lvl1pPr>
              <a:lnSpc>
                <a:spcPct val="80000"/>
              </a:lnSpc>
              <a:defRPr sz="6667" spc="-444" baseline="0">
                <a:solidFill>
                  <a:srgbClr val="FFFFFF"/>
                </a:solidFill>
              </a:defRPr>
            </a:lvl1pPr>
          </a:lstStyle>
          <a:p>
            <a:r>
              <a:rPr lang="en-US" dirty="0"/>
              <a:t>CLICK TO EDIT SECTION TITLE</a:t>
            </a:r>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75148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ection slide green">
    <p:bg>
      <p:bgPr>
        <a:gradFill flip="none" rotWithShape="1">
          <a:gsLst>
            <a:gs pos="0">
              <a:srgbClr val="009640"/>
            </a:gs>
            <a:gs pos="100000">
              <a:srgbClr val="29BDEF"/>
            </a:gs>
          </a:gsLst>
          <a:lin ang="2700000" scaled="0"/>
          <a:tileRect/>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4" name="Date Placeholder 3"/>
          <p:cNvSpPr>
            <a:spLocks noGrp="1"/>
          </p:cNvSpPr>
          <p:nvPr>
            <p:ph type="dt" sz="half" idx="10"/>
          </p:nvPr>
        </p:nvSpPr>
        <p:spPr/>
        <p:txBody>
          <a:bodyPr/>
          <a:lstStyle>
            <a:lvl1pPr>
              <a:defRPr>
                <a:solidFill>
                  <a:schemeClr val="bg1"/>
                </a:solidFill>
              </a:defRPr>
            </a:lvl1pPr>
          </a:lstStyle>
          <a:p>
            <a:endParaRPr lang="en-US">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solidFill>
                  <a:prstClr val="white"/>
                </a:solidFill>
              </a:rPr>
              <a:pPr/>
              <a:t>‹#›</a:t>
            </a:fld>
            <a:endParaRPr lang="en-US">
              <a:solidFill>
                <a:prstClr val="white"/>
              </a:solidFill>
            </a:endParaRPr>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US" dirty="0"/>
              <a:t>Click to edit section subtitle</a:t>
            </a:r>
          </a:p>
        </p:txBody>
      </p:sp>
      <p:sp>
        <p:nvSpPr>
          <p:cNvPr id="8" name="Title 1"/>
          <p:cNvSpPr>
            <a:spLocks noGrp="1"/>
          </p:cNvSpPr>
          <p:nvPr>
            <p:ph type="ctrTitle" hasCustomPrompt="1"/>
          </p:nvPr>
        </p:nvSpPr>
        <p:spPr>
          <a:xfrm>
            <a:off x="480000" y="1620005"/>
            <a:ext cx="9200000" cy="1450041"/>
          </a:xfrm>
        </p:spPr>
        <p:txBody>
          <a:bodyPr/>
          <a:lstStyle>
            <a:lvl1pPr>
              <a:lnSpc>
                <a:spcPct val="80000"/>
              </a:lnSpc>
              <a:defRPr sz="6667" spc="-444" baseline="0">
                <a:solidFill>
                  <a:srgbClr val="FFFFFF"/>
                </a:solidFill>
              </a:defRPr>
            </a:lvl1pPr>
          </a:lstStyle>
          <a:p>
            <a:r>
              <a:rPr lang="en-US" dirty="0"/>
              <a:t>CLICK TO EDIT SECTION TITLE</a:t>
            </a:r>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18872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ection slide pink">
    <p:bg>
      <p:bgPr>
        <a:gradFill flip="none" rotWithShape="1">
          <a:gsLst>
            <a:gs pos="0">
              <a:srgbClr val="5BC5F2"/>
            </a:gs>
            <a:gs pos="100000">
              <a:srgbClr val="14387E"/>
            </a:gs>
          </a:gsLst>
          <a:lin ang="2700000" scaled="0"/>
          <a:tileRect/>
        </a:gra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4" name="Date Placeholder 3"/>
          <p:cNvSpPr>
            <a:spLocks noGrp="1"/>
          </p:cNvSpPr>
          <p:nvPr>
            <p:ph type="dt" sz="half" idx="10"/>
          </p:nvPr>
        </p:nvSpPr>
        <p:spPr/>
        <p:txBody>
          <a:bodyPr/>
          <a:lstStyle>
            <a:lvl1pPr>
              <a:defRPr>
                <a:solidFill>
                  <a:schemeClr val="bg1"/>
                </a:solidFill>
              </a:defRPr>
            </a:lvl1pPr>
          </a:lstStyle>
          <a:p>
            <a:endParaRPr lang="en-US">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solidFill>
                  <a:prstClr val="white"/>
                </a:solidFill>
              </a:rPr>
              <a:pPr/>
              <a:t>‹#›</a:t>
            </a:fld>
            <a:endParaRPr lang="en-US">
              <a:solidFill>
                <a:prstClr val="white"/>
              </a:solidFill>
            </a:endParaRPr>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US" dirty="0"/>
              <a:t>Click to edit section subtitle</a:t>
            </a:r>
          </a:p>
        </p:txBody>
      </p:sp>
      <p:sp>
        <p:nvSpPr>
          <p:cNvPr id="8" name="Title 1"/>
          <p:cNvSpPr>
            <a:spLocks noGrp="1"/>
          </p:cNvSpPr>
          <p:nvPr>
            <p:ph type="ctrTitle" hasCustomPrompt="1"/>
          </p:nvPr>
        </p:nvSpPr>
        <p:spPr>
          <a:xfrm>
            <a:off x="480000" y="1620005"/>
            <a:ext cx="9200000" cy="1450041"/>
          </a:xfrm>
        </p:spPr>
        <p:txBody>
          <a:bodyPr/>
          <a:lstStyle>
            <a:lvl1pPr>
              <a:lnSpc>
                <a:spcPct val="80000"/>
              </a:lnSpc>
              <a:defRPr sz="6667" spc="-444" baseline="0">
                <a:solidFill>
                  <a:srgbClr val="FFFFFF"/>
                </a:solidFill>
              </a:defRPr>
            </a:lvl1pPr>
          </a:lstStyle>
          <a:p>
            <a:r>
              <a:rPr lang="en-US" dirty="0"/>
              <a:t>CLICK TO EDIT SECTION TITLE</a:t>
            </a:r>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9819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2066355A-084C-D24E-9AD2-7E4FC41EA627}" type="slidenum">
              <a:rPr lang="en-US" smtClean="0"/>
              <a:pPr/>
              <a:t>‹#›</a:t>
            </a:fld>
            <a:endParaRPr lang="en-US"/>
          </a:p>
        </p:txBody>
      </p:sp>
      <p:cxnSp>
        <p:nvCxnSpPr>
          <p:cNvPr id="7" name="Straight Connector 6"/>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12" name="Text Placeholder 11"/>
          <p:cNvSpPr>
            <a:spLocks noGrp="1"/>
          </p:cNvSpPr>
          <p:nvPr>
            <p:ph type="body" sz="quarter" idx="13" hasCustomPrompt="1"/>
          </p:nvPr>
        </p:nvSpPr>
        <p:spPr>
          <a:xfrm>
            <a:off x="479778" y="288003"/>
            <a:ext cx="9172222" cy="347413"/>
          </a:xfrm>
        </p:spPr>
        <p:txBody>
          <a:bodyPr/>
          <a:lstStyle>
            <a:lvl1pPr marL="0" indent="0">
              <a:buNone/>
              <a:defRPr sz="1778" cap="all">
                <a:solidFill>
                  <a:schemeClr val="tx2"/>
                </a:solidFill>
                <a:latin typeface="+mj-lt"/>
              </a:defRPr>
            </a:lvl1pPr>
            <a:lvl2pPr marL="507995" indent="0">
              <a:buNone/>
              <a:defRPr/>
            </a:lvl2pPr>
            <a:lvl3pPr marL="1015990" indent="0">
              <a:buNone/>
              <a:defRPr/>
            </a:lvl3pPr>
            <a:lvl4pPr marL="1523985" indent="0">
              <a:buNone/>
              <a:defRPr/>
            </a:lvl4pPr>
            <a:lvl5pPr marL="2031980" indent="0">
              <a:buNone/>
              <a:defRPr/>
            </a:lvl5pPr>
          </a:lstStyle>
          <a:p>
            <a:pPr lvl="0"/>
            <a:r>
              <a:rPr lang="en-GB" dirty="0" smtClean="0"/>
              <a:t>SECTION HEADER</a:t>
            </a:r>
          </a:p>
        </p:txBody>
      </p:sp>
      <p:cxnSp>
        <p:nvCxnSpPr>
          <p:cNvPr id="8" name="Straight Connector 7"/>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20382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ection slide light blue">
    <p:bg>
      <p:bgPr>
        <a:gradFill flip="none" rotWithShape="1">
          <a:gsLst>
            <a:gs pos="0">
              <a:schemeClr val="tx1"/>
            </a:gs>
            <a:gs pos="100000">
              <a:schemeClr val="tx2"/>
            </a:gs>
          </a:gsLst>
          <a:lin ang="2700000" scaled="0"/>
          <a:tileRect/>
        </a:gradFill>
        <a:effectLst/>
      </p:bgPr>
    </p:bg>
    <p:spTree>
      <p:nvGrpSpPr>
        <p:cNvPr id="1" name=""/>
        <p:cNvGrpSpPr/>
        <p:nvPr/>
      </p:nvGrpSpPr>
      <p:grpSpPr>
        <a:xfrm>
          <a:off x="0" y="0"/>
          <a:ext cx="0" cy="0"/>
          <a:chOff x="0" y="0"/>
          <a:chExt cx="0" cy="0"/>
        </a:xfrm>
      </p:grpSpPr>
      <p:pic>
        <p:nvPicPr>
          <p:cNvPr id="2" name="Picture 1" descr="DIVIDER MASTERS-0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4" name="Date Placeholder 3"/>
          <p:cNvSpPr>
            <a:spLocks noGrp="1"/>
          </p:cNvSpPr>
          <p:nvPr>
            <p:ph type="dt" sz="half" idx="10"/>
          </p:nvPr>
        </p:nvSpPr>
        <p:spPr/>
        <p:txBody>
          <a:bodyPr/>
          <a:lstStyle>
            <a:lvl1pPr>
              <a:defRPr>
                <a:solidFill>
                  <a:schemeClr val="bg1"/>
                </a:solidFill>
              </a:defRPr>
            </a:lvl1pPr>
          </a:lstStyle>
          <a:p>
            <a:endParaRPr lang="en-US">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solidFill>
                  <a:prstClr val="white"/>
                </a:solidFill>
              </a:rPr>
              <a:pPr/>
              <a:t>‹#›</a:t>
            </a:fld>
            <a:endParaRPr lang="en-US">
              <a:solidFill>
                <a:prstClr val="white"/>
              </a:solidFill>
            </a:endParaRPr>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US" dirty="0"/>
              <a:t>Click to edit section subtitle</a:t>
            </a:r>
          </a:p>
        </p:txBody>
      </p:sp>
      <p:sp>
        <p:nvSpPr>
          <p:cNvPr id="8" name="Title 1"/>
          <p:cNvSpPr>
            <a:spLocks noGrp="1"/>
          </p:cNvSpPr>
          <p:nvPr>
            <p:ph type="ctrTitle" hasCustomPrompt="1"/>
          </p:nvPr>
        </p:nvSpPr>
        <p:spPr>
          <a:xfrm>
            <a:off x="480000" y="1620005"/>
            <a:ext cx="9200000" cy="1450041"/>
          </a:xfrm>
        </p:spPr>
        <p:txBody>
          <a:bodyPr/>
          <a:lstStyle>
            <a:lvl1pPr>
              <a:lnSpc>
                <a:spcPct val="80000"/>
              </a:lnSpc>
              <a:defRPr sz="6667" spc="-444" baseline="0">
                <a:solidFill>
                  <a:srgbClr val="FFFFFF"/>
                </a:solidFill>
              </a:defRPr>
            </a:lvl1pPr>
          </a:lstStyle>
          <a:p>
            <a:r>
              <a:rPr lang="en-US" dirty="0"/>
              <a:t>CLICK TO EDIT SECTION TITLE</a:t>
            </a:r>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6572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wo column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508000" y="1620003"/>
            <a:ext cx="4487333" cy="3570207"/>
          </a:xfrm>
        </p:spPr>
        <p:txBody>
          <a:bodyPr/>
          <a:lstStyle>
            <a:lvl1pPr>
              <a:defRPr sz="2222"/>
            </a:lvl1pPr>
            <a:lvl2pPr>
              <a:defRPr sz="2222"/>
            </a:lvl2pPr>
            <a:lvl3pPr>
              <a:defRPr sz="2222"/>
            </a:lvl3pPr>
            <a:lvl4pPr>
              <a:defRPr sz="2222"/>
            </a:lvl4pPr>
            <a:lvl5pPr>
              <a:defRPr sz="2222"/>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164669" y="1620003"/>
            <a:ext cx="4487333" cy="3570207"/>
          </a:xfrm>
        </p:spPr>
        <p:txBody>
          <a:bodyPr/>
          <a:lstStyle>
            <a:lvl1pPr>
              <a:defRPr sz="2222"/>
            </a:lvl1pPr>
            <a:lvl2pPr>
              <a:defRPr sz="2222"/>
            </a:lvl2pPr>
            <a:lvl3pPr>
              <a:defRPr sz="2222"/>
            </a:lvl3pPr>
            <a:lvl4pPr>
              <a:defRPr sz="2222"/>
            </a:lvl4pPr>
            <a:lvl5pPr>
              <a:defRPr sz="2222"/>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endParaRPr lang="en-US">
              <a:solidFill>
                <a:srgbClr val="004595"/>
              </a:solidFill>
            </a:endParaRPr>
          </a:p>
        </p:txBody>
      </p:sp>
      <p:sp>
        <p:nvSpPr>
          <p:cNvPr id="6" name="Footer Placeholder 5"/>
          <p:cNvSpPr>
            <a:spLocks noGrp="1"/>
          </p:cNvSpPr>
          <p:nvPr>
            <p:ph type="ftr" sz="quarter" idx="11"/>
          </p:nvPr>
        </p:nvSpPr>
        <p:spPr/>
        <p:txBody>
          <a:bodyPr/>
          <a:lstStyle/>
          <a:p>
            <a:endParaRPr lang="en-US">
              <a:solidFill>
                <a:srgbClr val="004595"/>
              </a:solidFill>
            </a:endParaRPr>
          </a:p>
        </p:txBody>
      </p:sp>
      <p:sp>
        <p:nvSpPr>
          <p:cNvPr id="7" name="Slide Number Placeholder 6"/>
          <p:cNvSpPr>
            <a:spLocks noGrp="1"/>
          </p:cNvSpPr>
          <p:nvPr>
            <p:ph type="sldNum" sz="quarter" idx="12"/>
          </p:nvPr>
        </p:nvSpPr>
        <p:spPr/>
        <p:txBody>
          <a:bodyPr/>
          <a:lstStyle/>
          <a:p>
            <a:fld id="{2066355A-084C-D24E-9AD2-7E4FC41EA627}" type="slidenum">
              <a:rPr lang="en-US" smtClean="0">
                <a:solidFill>
                  <a:srgbClr val="004595"/>
                </a:solidFill>
              </a:rPr>
              <a:pPr/>
              <a:t>‹#›</a:t>
            </a:fld>
            <a:endParaRPr lang="en-US">
              <a:solidFill>
                <a:srgbClr val="004595"/>
              </a:solidFill>
            </a:endParaRPr>
          </a:p>
        </p:txBody>
      </p:sp>
      <p:cxnSp>
        <p:nvCxnSpPr>
          <p:cNvPr id="8" name="Straight Connector 7"/>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9" name="Text Placeholder 11"/>
          <p:cNvSpPr>
            <a:spLocks noGrp="1"/>
          </p:cNvSpPr>
          <p:nvPr>
            <p:ph type="body" sz="quarter" idx="13" hasCustomPrompt="1"/>
          </p:nvPr>
        </p:nvSpPr>
        <p:spPr>
          <a:xfrm>
            <a:off x="479778" y="288005"/>
            <a:ext cx="9172222" cy="347413"/>
          </a:xfrm>
        </p:spPr>
        <p:txBody>
          <a:bodyPr/>
          <a:lstStyle>
            <a:lvl1pPr marL="0" indent="0">
              <a:buNone/>
              <a:defRPr sz="1778" cap="all">
                <a:solidFill>
                  <a:schemeClr val="tx2"/>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10" name="Straight Connector 9"/>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5354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Two column with titl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508000" y="1620000"/>
            <a:ext cx="4489098" cy="533136"/>
          </a:xfrm>
        </p:spPr>
        <p:txBody>
          <a:bodyPr anchor="t" anchorCtr="0"/>
          <a:lstStyle>
            <a:lvl1pPr marL="0" indent="0">
              <a:buNone/>
              <a:defRPr sz="2222" b="1"/>
            </a:lvl1pPr>
            <a:lvl2pPr marL="507990" indent="0">
              <a:buNone/>
              <a:defRPr sz="2222" b="1"/>
            </a:lvl2pPr>
            <a:lvl3pPr marL="1015980" indent="0">
              <a:buNone/>
              <a:defRPr sz="2000" b="1"/>
            </a:lvl3pPr>
            <a:lvl4pPr marL="1523970" indent="0">
              <a:buNone/>
              <a:defRPr sz="1778" b="1"/>
            </a:lvl4pPr>
            <a:lvl5pPr marL="2031960" indent="0">
              <a:buNone/>
              <a:defRPr sz="1778" b="1"/>
            </a:lvl5pPr>
            <a:lvl6pPr marL="2539950" indent="0">
              <a:buNone/>
              <a:defRPr sz="1778" b="1"/>
            </a:lvl6pPr>
            <a:lvl7pPr marL="3047940" indent="0">
              <a:buNone/>
              <a:defRPr sz="1778" b="1"/>
            </a:lvl7pPr>
            <a:lvl8pPr marL="3555929" indent="0">
              <a:buNone/>
              <a:defRPr sz="1778" b="1"/>
            </a:lvl8pPr>
            <a:lvl9pPr marL="4063918" indent="0">
              <a:buNone/>
              <a:defRPr sz="1778" b="1"/>
            </a:lvl9pPr>
          </a:lstStyle>
          <a:p>
            <a:pPr lvl="0"/>
            <a:r>
              <a:rPr lang="en-GB"/>
              <a:t>Click to edit Master text styles</a:t>
            </a:r>
          </a:p>
        </p:txBody>
      </p:sp>
      <p:sp>
        <p:nvSpPr>
          <p:cNvPr id="4" name="Content Placeholder 3"/>
          <p:cNvSpPr>
            <a:spLocks noGrp="1"/>
          </p:cNvSpPr>
          <p:nvPr>
            <p:ph sz="half" idx="2"/>
          </p:nvPr>
        </p:nvSpPr>
        <p:spPr>
          <a:xfrm>
            <a:off x="508000" y="2153141"/>
            <a:ext cx="4489098" cy="2984591"/>
          </a:xfrm>
        </p:spPr>
        <p:txBody>
          <a:bodyPr/>
          <a:lstStyle>
            <a:lvl1pPr>
              <a:defRPr sz="2222"/>
            </a:lvl1pPr>
            <a:lvl2pPr>
              <a:defRPr sz="2222"/>
            </a:lvl2pPr>
            <a:lvl3pPr>
              <a:defRPr sz="2222"/>
            </a:lvl3pPr>
            <a:lvl4pPr>
              <a:defRPr sz="2222"/>
            </a:lvl4pPr>
            <a:lvl5pPr>
              <a:defRPr sz="2222"/>
            </a:lvl5pPr>
            <a:lvl6pPr>
              <a:defRPr sz="1778"/>
            </a:lvl6pPr>
            <a:lvl7pPr>
              <a:defRPr sz="1778"/>
            </a:lvl7pPr>
            <a:lvl8pPr>
              <a:defRPr sz="1778"/>
            </a:lvl8pPr>
            <a:lvl9pPr>
              <a:defRPr sz="177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161144" y="1620000"/>
            <a:ext cx="4490861" cy="533136"/>
          </a:xfrm>
        </p:spPr>
        <p:txBody>
          <a:bodyPr anchor="t" anchorCtr="0"/>
          <a:lstStyle>
            <a:lvl1pPr marL="0" indent="0">
              <a:buNone/>
              <a:defRPr sz="2222" b="1"/>
            </a:lvl1pPr>
            <a:lvl2pPr marL="507990" indent="0">
              <a:buNone/>
              <a:defRPr sz="2222" b="1"/>
            </a:lvl2pPr>
            <a:lvl3pPr marL="1015980" indent="0">
              <a:buNone/>
              <a:defRPr sz="2000" b="1"/>
            </a:lvl3pPr>
            <a:lvl4pPr marL="1523970" indent="0">
              <a:buNone/>
              <a:defRPr sz="1778" b="1"/>
            </a:lvl4pPr>
            <a:lvl5pPr marL="2031960" indent="0">
              <a:buNone/>
              <a:defRPr sz="1778" b="1"/>
            </a:lvl5pPr>
            <a:lvl6pPr marL="2539950" indent="0">
              <a:buNone/>
              <a:defRPr sz="1778" b="1"/>
            </a:lvl6pPr>
            <a:lvl7pPr marL="3047940" indent="0">
              <a:buNone/>
              <a:defRPr sz="1778" b="1"/>
            </a:lvl7pPr>
            <a:lvl8pPr marL="3555929" indent="0">
              <a:buNone/>
              <a:defRPr sz="1778" b="1"/>
            </a:lvl8pPr>
            <a:lvl9pPr marL="4063918" indent="0">
              <a:buNone/>
              <a:defRPr sz="1778" b="1"/>
            </a:lvl9pPr>
          </a:lstStyle>
          <a:p>
            <a:pPr lvl="0"/>
            <a:r>
              <a:rPr lang="en-GB"/>
              <a:t>Click to edit Master text styles</a:t>
            </a:r>
          </a:p>
        </p:txBody>
      </p:sp>
      <p:sp>
        <p:nvSpPr>
          <p:cNvPr id="6" name="Content Placeholder 5"/>
          <p:cNvSpPr>
            <a:spLocks noGrp="1"/>
          </p:cNvSpPr>
          <p:nvPr>
            <p:ph sz="quarter" idx="4"/>
          </p:nvPr>
        </p:nvSpPr>
        <p:spPr>
          <a:xfrm>
            <a:off x="5161144" y="2153141"/>
            <a:ext cx="4490861" cy="2984591"/>
          </a:xfrm>
        </p:spPr>
        <p:txBody>
          <a:bodyPr/>
          <a:lstStyle>
            <a:lvl1pPr>
              <a:defRPr sz="2222"/>
            </a:lvl1pPr>
            <a:lvl2pPr>
              <a:defRPr sz="2222"/>
            </a:lvl2pPr>
            <a:lvl3pPr>
              <a:defRPr sz="2222"/>
            </a:lvl3pPr>
            <a:lvl4pPr>
              <a:defRPr sz="2222"/>
            </a:lvl4pPr>
            <a:lvl5pPr>
              <a:defRPr sz="2222"/>
            </a:lvl5pPr>
            <a:lvl6pPr>
              <a:defRPr sz="1778"/>
            </a:lvl6pPr>
            <a:lvl7pPr>
              <a:defRPr sz="1778"/>
            </a:lvl7pPr>
            <a:lvl8pPr>
              <a:defRPr sz="1778"/>
            </a:lvl8pPr>
            <a:lvl9pPr>
              <a:defRPr sz="177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endParaRPr lang="en-US">
              <a:solidFill>
                <a:srgbClr val="004595"/>
              </a:solidFill>
            </a:endParaRPr>
          </a:p>
        </p:txBody>
      </p:sp>
      <p:sp>
        <p:nvSpPr>
          <p:cNvPr id="8" name="Footer Placeholder 7"/>
          <p:cNvSpPr>
            <a:spLocks noGrp="1"/>
          </p:cNvSpPr>
          <p:nvPr>
            <p:ph type="ftr" sz="quarter" idx="11"/>
          </p:nvPr>
        </p:nvSpPr>
        <p:spPr/>
        <p:txBody>
          <a:bodyPr/>
          <a:lstStyle/>
          <a:p>
            <a:endParaRPr lang="en-US">
              <a:solidFill>
                <a:srgbClr val="004595"/>
              </a:solidFill>
            </a:endParaRPr>
          </a:p>
        </p:txBody>
      </p:sp>
      <p:sp>
        <p:nvSpPr>
          <p:cNvPr id="9" name="Slide Number Placeholder 8"/>
          <p:cNvSpPr>
            <a:spLocks noGrp="1"/>
          </p:cNvSpPr>
          <p:nvPr>
            <p:ph type="sldNum" sz="quarter" idx="12"/>
          </p:nvPr>
        </p:nvSpPr>
        <p:spPr/>
        <p:txBody>
          <a:bodyPr/>
          <a:lstStyle/>
          <a:p>
            <a:fld id="{2066355A-084C-D24E-9AD2-7E4FC41EA627}" type="slidenum">
              <a:rPr lang="en-US" smtClean="0">
                <a:solidFill>
                  <a:srgbClr val="004595"/>
                </a:solidFill>
              </a:rPr>
              <a:pPr/>
              <a:t>‹#›</a:t>
            </a:fld>
            <a:endParaRPr lang="en-US">
              <a:solidFill>
                <a:srgbClr val="004595"/>
              </a:solidFill>
            </a:endParaRPr>
          </a:p>
        </p:txBody>
      </p:sp>
      <p:cxnSp>
        <p:nvCxnSpPr>
          <p:cNvPr id="10" name="Straight Connector 9"/>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11" name="Text Placeholder 11"/>
          <p:cNvSpPr>
            <a:spLocks noGrp="1"/>
          </p:cNvSpPr>
          <p:nvPr>
            <p:ph type="body" sz="quarter" idx="13" hasCustomPrompt="1"/>
          </p:nvPr>
        </p:nvSpPr>
        <p:spPr>
          <a:xfrm>
            <a:off x="479778" y="288005"/>
            <a:ext cx="9172222" cy="347413"/>
          </a:xfrm>
        </p:spPr>
        <p:txBody>
          <a:bodyPr/>
          <a:lstStyle>
            <a:lvl1pPr marL="0" indent="0">
              <a:buNone/>
              <a:defRPr sz="1778" cap="all">
                <a:solidFill>
                  <a:schemeClr val="tx2"/>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12" name="Straight Connector 11"/>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14544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endParaRPr lang="en-US">
              <a:solidFill>
                <a:srgbClr val="004595"/>
              </a:solidFill>
            </a:endParaRPr>
          </a:p>
        </p:txBody>
      </p:sp>
      <p:sp>
        <p:nvSpPr>
          <p:cNvPr id="4" name="Footer Placeholder 3"/>
          <p:cNvSpPr>
            <a:spLocks noGrp="1"/>
          </p:cNvSpPr>
          <p:nvPr>
            <p:ph type="ftr" sz="quarter" idx="11"/>
          </p:nvPr>
        </p:nvSpPr>
        <p:spPr/>
        <p:txBody>
          <a:bodyPr/>
          <a:lstStyle/>
          <a:p>
            <a:endParaRPr lang="en-US">
              <a:solidFill>
                <a:srgbClr val="004595"/>
              </a:solidFill>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004595"/>
                </a:solidFill>
              </a:rPr>
              <a:pPr/>
              <a:t>‹#›</a:t>
            </a:fld>
            <a:endParaRPr lang="en-US">
              <a:solidFill>
                <a:srgbClr val="004595"/>
              </a:solidFill>
            </a:endParaRPr>
          </a:p>
        </p:txBody>
      </p:sp>
      <p:cxnSp>
        <p:nvCxnSpPr>
          <p:cNvPr id="6" name="Straight Connector 5"/>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7" name="Text Placeholder 11"/>
          <p:cNvSpPr>
            <a:spLocks noGrp="1"/>
          </p:cNvSpPr>
          <p:nvPr>
            <p:ph type="body" sz="quarter" idx="13" hasCustomPrompt="1"/>
          </p:nvPr>
        </p:nvSpPr>
        <p:spPr>
          <a:xfrm>
            <a:off x="479778" y="288005"/>
            <a:ext cx="9172222" cy="347413"/>
          </a:xfrm>
        </p:spPr>
        <p:txBody>
          <a:bodyPr/>
          <a:lstStyle>
            <a:lvl1pPr marL="0" indent="0">
              <a:buNone/>
              <a:defRPr sz="1778">
                <a:solidFill>
                  <a:schemeClr val="tx2"/>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8" name="Straight Connector 7"/>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14952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srgbClr val="004595"/>
              </a:solidFill>
            </a:endParaRPr>
          </a:p>
        </p:txBody>
      </p:sp>
      <p:sp>
        <p:nvSpPr>
          <p:cNvPr id="3" name="Footer Placeholder 2"/>
          <p:cNvSpPr>
            <a:spLocks noGrp="1"/>
          </p:cNvSpPr>
          <p:nvPr>
            <p:ph type="ftr" sz="quarter" idx="11"/>
          </p:nvPr>
        </p:nvSpPr>
        <p:spPr/>
        <p:txBody>
          <a:bodyPr/>
          <a:lstStyle/>
          <a:p>
            <a:endParaRPr lang="en-US">
              <a:solidFill>
                <a:srgbClr val="004595"/>
              </a:solidFill>
            </a:endParaRPr>
          </a:p>
        </p:txBody>
      </p:sp>
      <p:sp>
        <p:nvSpPr>
          <p:cNvPr id="4" name="Slide Number Placeholder 3"/>
          <p:cNvSpPr>
            <a:spLocks noGrp="1"/>
          </p:cNvSpPr>
          <p:nvPr>
            <p:ph type="sldNum" sz="quarter" idx="12"/>
          </p:nvPr>
        </p:nvSpPr>
        <p:spPr/>
        <p:txBody>
          <a:bodyPr/>
          <a:lstStyle/>
          <a:p>
            <a:fld id="{2066355A-084C-D24E-9AD2-7E4FC41EA627}" type="slidenum">
              <a:rPr lang="en-US" smtClean="0">
                <a:solidFill>
                  <a:srgbClr val="004595"/>
                </a:solidFill>
              </a:rPr>
              <a:pPr/>
              <a:t>‹#›</a:t>
            </a:fld>
            <a:endParaRPr lang="en-US">
              <a:solidFill>
                <a:srgbClr val="004595"/>
              </a:solidFill>
            </a:endParaRPr>
          </a:p>
        </p:txBody>
      </p:sp>
    </p:spTree>
    <p:extLst>
      <p:ext uri="{BB962C8B-B14F-4D97-AF65-F5344CB8AC3E}">
        <p14:creationId xmlns:p14="http://schemas.microsoft.com/office/powerpoint/2010/main" val="3279486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itle Slide">
    <p:bg>
      <p:bgPr>
        <a:gradFill flip="none" rotWithShape="1">
          <a:gsLst>
            <a:gs pos="100000">
              <a:schemeClr val="tx2"/>
            </a:gs>
            <a:gs pos="0">
              <a:schemeClr val="tx1"/>
            </a:gs>
          </a:gsLst>
          <a:lin ang="2700000" scaled="0"/>
          <a:tileRect/>
        </a:gradFill>
        <a:effectLst/>
      </p:bgPr>
    </p:bg>
    <p:spTree>
      <p:nvGrpSpPr>
        <p:cNvPr id="1" name=""/>
        <p:cNvGrpSpPr/>
        <p:nvPr/>
      </p:nvGrpSpPr>
      <p:grpSpPr>
        <a:xfrm>
          <a:off x="0" y="0"/>
          <a:ext cx="0" cy="0"/>
          <a:chOff x="0" y="0"/>
          <a:chExt cx="0" cy="0"/>
        </a:xfrm>
      </p:grpSpPr>
      <p:pic>
        <p:nvPicPr>
          <p:cNvPr id="6" name="Picture 5" descr="DIVIDER MASTERS-01.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2" name="Title 1"/>
          <p:cNvSpPr>
            <a:spLocks noGrp="1"/>
          </p:cNvSpPr>
          <p:nvPr>
            <p:ph type="ctrTitle" hasCustomPrompt="1"/>
          </p:nvPr>
        </p:nvSpPr>
        <p:spPr>
          <a:xfrm>
            <a:off x="480000" y="1620005"/>
            <a:ext cx="9200000" cy="1450041"/>
          </a:xfrm>
        </p:spPr>
        <p:txBody>
          <a:bodyPr/>
          <a:lstStyle>
            <a:lvl1pPr>
              <a:lnSpc>
                <a:spcPct val="80000"/>
              </a:lnSpc>
              <a:defRPr sz="6667" spc="-444">
                <a:solidFill>
                  <a:srgbClr val="FFFFFF"/>
                </a:solidFill>
              </a:defRPr>
            </a:lvl1pPr>
          </a:lstStyle>
          <a:p>
            <a:r>
              <a:rPr lang="en-US" dirty="0"/>
              <a:t>CLICK TO EDIT MASTER TITLE</a:t>
            </a:r>
          </a:p>
        </p:txBody>
      </p:sp>
      <p:sp>
        <p:nvSpPr>
          <p:cNvPr id="3" name="Subtitle 2"/>
          <p:cNvSpPr>
            <a:spLocks noGrp="1"/>
          </p:cNvSpPr>
          <p:nvPr>
            <p:ph type="subTitle" idx="1"/>
          </p:nvPr>
        </p:nvSpPr>
        <p:spPr>
          <a:xfrm>
            <a:off x="480000" y="3238500"/>
            <a:ext cx="9200000" cy="749930"/>
          </a:xfrm>
        </p:spPr>
        <p:txBody>
          <a:bodyPr/>
          <a:lstStyle>
            <a:lvl1pPr marL="0" indent="0" algn="l">
              <a:buNone/>
              <a:defRPr>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7309333" y="5296964"/>
            <a:ext cx="2370667" cy="304271"/>
          </a:xfrm>
        </p:spPr>
        <p:txBody>
          <a:bodyPr/>
          <a:lstStyle>
            <a:lvl1pPr>
              <a:defRPr sz="1556">
                <a:solidFill>
                  <a:srgbClr val="FFFFFF"/>
                </a:solidFill>
              </a:defRPr>
            </a:lvl1pPr>
          </a:lstStyle>
          <a:p>
            <a:endParaRPr lang="en-US" dirty="0"/>
          </a:p>
        </p:txBody>
      </p:sp>
      <p:sp>
        <p:nvSpPr>
          <p:cNvPr id="5" name="Footer Placeholder 4"/>
          <p:cNvSpPr>
            <a:spLocks noGrp="1"/>
          </p:cNvSpPr>
          <p:nvPr>
            <p:ph type="ftr" sz="quarter" idx="11"/>
          </p:nvPr>
        </p:nvSpPr>
        <p:spPr/>
        <p:txBody>
          <a:bodyPr/>
          <a:lstStyle>
            <a:lvl1pPr>
              <a:defRPr sz="1556">
                <a:solidFill>
                  <a:srgbClr val="FFFFFF"/>
                </a:solidFill>
              </a:defRPr>
            </a:lvl1pPr>
          </a:lstStyle>
          <a:p>
            <a:endParaRPr lang="en-US" dirty="0"/>
          </a:p>
        </p:txBody>
      </p:sp>
      <p:cxnSp>
        <p:nvCxnSpPr>
          <p:cNvPr id="8" name="Straight Connector 7"/>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
        <p:nvSpPr>
          <p:cNvPr id="13" name="Text Placeholder 12"/>
          <p:cNvSpPr>
            <a:spLocks noGrp="1"/>
          </p:cNvSpPr>
          <p:nvPr>
            <p:ph type="body" sz="quarter" idx="13" hasCustomPrompt="1"/>
          </p:nvPr>
        </p:nvSpPr>
        <p:spPr>
          <a:xfrm>
            <a:off x="479780" y="5296963"/>
            <a:ext cx="2855737" cy="304271"/>
          </a:xfrm>
        </p:spPr>
        <p:txBody>
          <a:bodyPr anchor="ctr" anchorCtr="0"/>
          <a:lstStyle>
            <a:lvl1pPr marL="0" indent="0">
              <a:buNone/>
              <a:defRPr sz="1556">
                <a:solidFill>
                  <a:srgbClr val="FFFFFF"/>
                </a:solidFill>
              </a:defRPr>
            </a:lvl1pPr>
            <a:lvl2pPr marL="507990" indent="0">
              <a:buNone/>
              <a:defRPr sz="1111">
                <a:solidFill>
                  <a:srgbClr val="FFFFFF"/>
                </a:solidFill>
              </a:defRPr>
            </a:lvl2pPr>
            <a:lvl3pPr marL="1015980" indent="0">
              <a:buNone/>
              <a:defRPr sz="1111">
                <a:solidFill>
                  <a:srgbClr val="FFFFFF"/>
                </a:solidFill>
              </a:defRPr>
            </a:lvl3pPr>
            <a:lvl4pPr marL="1523970" indent="0">
              <a:buNone/>
              <a:defRPr sz="1111">
                <a:solidFill>
                  <a:srgbClr val="FFFFFF"/>
                </a:solidFill>
              </a:defRPr>
            </a:lvl4pPr>
            <a:lvl5pPr marL="2031960" indent="0">
              <a:buNone/>
              <a:defRPr sz="1111">
                <a:solidFill>
                  <a:srgbClr val="FFFFFF"/>
                </a:solidFill>
              </a:defRPr>
            </a:lvl5pPr>
          </a:lstStyle>
          <a:p>
            <a:pPr lvl="0"/>
            <a:r>
              <a:rPr lang="en-GB" dirty="0"/>
              <a:t>Author Name</a:t>
            </a:r>
          </a:p>
        </p:txBody>
      </p: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pic>
        <p:nvPicPr>
          <p:cNvPr id="12" name="Picture 1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80000" y="292839"/>
            <a:ext cx="1154053" cy="573845"/>
          </a:xfrm>
          <a:prstGeom prst="rect">
            <a:avLst/>
          </a:prstGeom>
        </p:spPr>
      </p:pic>
    </p:spTree>
    <p:extLst>
      <p:ext uri="{BB962C8B-B14F-4D97-AF65-F5344CB8AC3E}">
        <p14:creationId xmlns:p14="http://schemas.microsoft.com/office/powerpoint/2010/main" val="2168299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2066355A-084C-D24E-9AD2-7E4FC41EA627}" type="slidenum">
              <a:rPr lang="en-US" smtClean="0">
                <a:solidFill>
                  <a:srgbClr val="004595"/>
                </a:solidFill>
              </a:rPr>
              <a:pPr/>
              <a:t>‹#›</a:t>
            </a:fld>
            <a:endParaRPr lang="en-US">
              <a:solidFill>
                <a:srgbClr val="004595"/>
              </a:solidFill>
            </a:endParaRPr>
          </a:p>
        </p:txBody>
      </p:sp>
      <p:cxnSp>
        <p:nvCxnSpPr>
          <p:cNvPr id="7" name="Straight Connector 6"/>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12" name="Text Placeholder 11"/>
          <p:cNvSpPr>
            <a:spLocks noGrp="1"/>
          </p:cNvSpPr>
          <p:nvPr>
            <p:ph type="body" sz="quarter" idx="13" hasCustomPrompt="1"/>
          </p:nvPr>
        </p:nvSpPr>
        <p:spPr>
          <a:xfrm>
            <a:off x="479778" y="288005"/>
            <a:ext cx="9172222" cy="347413"/>
          </a:xfrm>
        </p:spPr>
        <p:txBody>
          <a:bodyPr/>
          <a:lstStyle>
            <a:lvl1pPr marL="0" indent="0">
              <a:buNone/>
              <a:defRPr sz="1778" cap="all">
                <a:solidFill>
                  <a:schemeClr val="tx2"/>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8" name="Straight Connector 7"/>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186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and Content-white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rgbClr val="FFFFFF"/>
                </a:solidFill>
              </a:defRPr>
            </a:lvl1pPr>
          </a:lstStyle>
          <a:p>
            <a:r>
              <a:rPr lang="en-US" dirty="0"/>
              <a:t>CLICK TO EDIT MASTER TITLE STYLE</a:t>
            </a:r>
          </a:p>
        </p:txBody>
      </p:sp>
      <p:sp>
        <p:nvSpPr>
          <p:cNvPr id="3" name="Content Placeholder 2"/>
          <p:cNvSpPr>
            <a:spLocks noGrp="1"/>
          </p:cNvSpPr>
          <p:nvPr>
            <p:ph idx="1"/>
          </p:nvPr>
        </p:nvSpPr>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2066355A-084C-D24E-9AD2-7E4FC41EA627}" type="slidenum">
              <a:rPr lang="en-US" smtClean="0"/>
              <a:pPr/>
              <a:t>‹#›</a:t>
            </a:fld>
            <a:endParaRPr lang="en-US"/>
          </a:p>
        </p:txBody>
      </p:sp>
      <p:cxnSp>
        <p:nvCxnSpPr>
          <p:cNvPr id="7" name="Straight Connector 6"/>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
        <p:nvSpPr>
          <p:cNvPr id="12" name="Text Placeholder 11"/>
          <p:cNvSpPr>
            <a:spLocks noGrp="1"/>
          </p:cNvSpPr>
          <p:nvPr>
            <p:ph type="body" sz="quarter" idx="13" hasCustomPrompt="1"/>
          </p:nvPr>
        </p:nvSpPr>
        <p:spPr>
          <a:xfrm>
            <a:off x="479778" y="288005"/>
            <a:ext cx="9172222" cy="347413"/>
          </a:xfrm>
        </p:spPr>
        <p:txBody>
          <a:bodyPr/>
          <a:lstStyle>
            <a:lvl1pPr marL="0" indent="0">
              <a:buNone/>
              <a:defRPr sz="1778" cap="all">
                <a:solidFill>
                  <a:srgbClr val="FFFFFF"/>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8" name="Straight Connector 7"/>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7573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298093" indent="-298093">
              <a:buFont typeface="Wingdings" charset="2"/>
              <a:buAutoNum type="arabicPlain"/>
              <a:defRPr>
                <a:solidFill>
                  <a:schemeClr val="tx1"/>
                </a:solidFill>
              </a:defRPr>
            </a:lvl1pPr>
            <a:lvl2pPr marL="1015980" indent="-507990">
              <a:buFont typeface="+mj-lt"/>
              <a:buAutoNum type="arabicPeriod"/>
              <a:defRPr>
                <a:solidFill>
                  <a:srgbClr val="FFFFFF"/>
                </a:solidFill>
              </a:defRPr>
            </a:lvl2pPr>
            <a:lvl3pPr marL="1523970" indent="-507990">
              <a:buFont typeface="+mj-lt"/>
              <a:buAutoNum type="arabicPeriod"/>
              <a:defRPr>
                <a:solidFill>
                  <a:srgbClr val="FFFFFF"/>
                </a:solidFill>
              </a:defRPr>
            </a:lvl3pPr>
            <a:lvl4pPr marL="2031960" indent="-507990">
              <a:buFont typeface="+mj-lt"/>
              <a:buAutoNum type="arabicPeriod"/>
              <a:defRPr>
                <a:solidFill>
                  <a:srgbClr val="FFFFFF"/>
                </a:solidFill>
              </a:defRPr>
            </a:lvl4pPr>
            <a:lvl5pPr marL="2539950" indent="-507990">
              <a:buFont typeface="+mj-lt"/>
              <a:buAutoNum type="arabicPeriod"/>
              <a:defRPr>
                <a:solidFill>
                  <a:srgbClr val="FFFFFF"/>
                </a:solidFill>
              </a:defRPr>
            </a:lvl5pPr>
          </a:lstStyle>
          <a:p>
            <a:pPr lvl="0"/>
            <a:r>
              <a:rPr lang="en-GB" dirty="0"/>
              <a:t>Click to edit Master text styles</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2066355A-084C-D24E-9AD2-7E4FC41EA627}" type="slidenum">
              <a:rPr lang="en-US" smtClean="0">
                <a:solidFill>
                  <a:srgbClr val="004595"/>
                </a:solidFill>
              </a:rPr>
              <a:pPr/>
              <a:t>‹#›</a:t>
            </a:fld>
            <a:endParaRPr lang="en-US">
              <a:solidFill>
                <a:srgbClr val="004595"/>
              </a:solidFill>
            </a:endParaRPr>
          </a:p>
        </p:txBody>
      </p:sp>
      <p:cxnSp>
        <p:nvCxnSpPr>
          <p:cNvPr id="7" name="Straight Connector 6"/>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480000" y="288002"/>
            <a:ext cx="8855626" cy="410433"/>
          </a:xfrm>
          <a:prstGeom prst="rect">
            <a:avLst/>
          </a:prstGeom>
          <a:noFill/>
        </p:spPr>
        <p:txBody>
          <a:bodyPr wrap="square" lIns="0" tIns="0" rIns="0" bIns="0" rtlCol="0">
            <a:spAutoFit/>
          </a:bodyPr>
          <a:lstStyle/>
          <a:p>
            <a:r>
              <a:rPr lang="en-US" sz="2667" dirty="0">
                <a:solidFill>
                  <a:srgbClr val="FFFFFF"/>
                </a:solidFill>
                <a:latin typeface="Arial Black"/>
              </a:rPr>
              <a:t>CONTENTS</a:t>
            </a:r>
          </a:p>
        </p:txBody>
      </p:sp>
      <p:cxnSp>
        <p:nvCxnSpPr>
          <p:cNvPr id="8" name="Straight Connector 7"/>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userDrawn="1"/>
        </p:nvSpPr>
        <p:spPr>
          <a:xfrm>
            <a:off x="480000" y="288002"/>
            <a:ext cx="8855626" cy="410433"/>
          </a:xfrm>
          <a:prstGeom prst="rect">
            <a:avLst/>
          </a:prstGeom>
          <a:noFill/>
        </p:spPr>
        <p:txBody>
          <a:bodyPr wrap="square" lIns="0" tIns="0" rIns="0" bIns="0" rtlCol="0">
            <a:spAutoFit/>
          </a:bodyPr>
          <a:lstStyle/>
          <a:p>
            <a:r>
              <a:rPr lang="en-US" sz="2667" dirty="0">
                <a:solidFill>
                  <a:srgbClr val="65B32E"/>
                </a:solidFill>
                <a:latin typeface="Arial Black"/>
              </a:rPr>
              <a:t>CONTENTS</a:t>
            </a:r>
          </a:p>
        </p:txBody>
      </p:sp>
    </p:spTree>
    <p:extLst>
      <p:ext uri="{BB962C8B-B14F-4D97-AF65-F5344CB8AC3E}">
        <p14:creationId xmlns:p14="http://schemas.microsoft.com/office/powerpoint/2010/main" val="1757005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ection slide blu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endParaRPr lang="en-US">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solidFill>
                  <a:prstClr val="white"/>
                </a:solidFill>
              </a:rPr>
              <a:pPr/>
              <a:t>‹#›</a:t>
            </a:fld>
            <a:endParaRPr lang="en-US">
              <a:solidFill>
                <a:prstClr val="white"/>
              </a:solidFill>
            </a:endParaRPr>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US" dirty="0"/>
              <a:t>Click to edit section subtitle</a:t>
            </a:r>
          </a:p>
        </p:txBody>
      </p:sp>
      <p:sp>
        <p:nvSpPr>
          <p:cNvPr id="8" name="Title 1"/>
          <p:cNvSpPr>
            <a:spLocks noGrp="1"/>
          </p:cNvSpPr>
          <p:nvPr>
            <p:ph type="ctrTitle" hasCustomPrompt="1"/>
          </p:nvPr>
        </p:nvSpPr>
        <p:spPr>
          <a:xfrm>
            <a:off x="480000" y="1620005"/>
            <a:ext cx="9200000" cy="1450041"/>
          </a:xfrm>
        </p:spPr>
        <p:txBody>
          <a:bodyPr/>
          <a:lstStyle>
            <a:lvl1pPr>
              <a:lnSpc>
                <a:spcPct val="80000"/>
              </a:lnSpc>
              <a:defRPr sz="6667" spc="-444" baseline="0">
                <a:solidFill>
                  <a:srgbClr val="FFFFFF"/>
                </a:solidFill>
              </a:defRPr>
            </a:lvl1pPr>
          </a:lstStyle>
          <a:p>
            <a:r>
              <a:rPr lang="en-US" dirty="0"/>
              <a:t>CLICK TO EDIT SECTION TITLE</a:t>
            </a:r>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63529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white tex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rgbClr val="FFFFFF"/>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a:solidFill>
                  <a:srgbClr val="FFFFFF"/>
                </a:solidFill>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2066355A-084C-D24E-9AD2-7E4FC41EA627}" type="slidenum">
              <a:rPr lang="en-US" smtClean="0"/>
              <a:pPr/>
              <a:t>‹#›</a:t>
            </a:fld>
            <a:endParaRPr lang="en-US"/>
          </a:p>
        </p:txBody>
      </p:sp>
      <p:cxnSp>
        <p:nvCxnSpPr>
          <p:cNvPr id="7" name="Straight Connector 6"/>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
        <p:nvSpPr>
          <p:cNvPr id="12" name="Text Placeholder 11"/>
          <p:cNvSpPr>
            <a:spLocks noGrp="1"/>
          </p:cNvSpPr>
          <p:nvPr>
            <p:ph type="body" sz="quarter" idx="13" hasCustomPrompt="1"/>
          </p:nvPr>
        </p:nvSpPr>
        <p:spPr>
          <a:xfrm>
            <a:off x="479778" y="288003"/>
            <a:ext cx="9172222" cy="347413"/>
          </a:xfrm>
        </p:spPr>
        <p:txBody>
          <a:bodyPr/>
          <a:lstStyle>
            <a:lvl1pPr marL="0" indent="0">
              <a:buNone/>
              <a:defRPr sz="1778" cap="all">
                <a:solidFill>
                  <a:srgbClr val="FFFFFF"/>
                </a:solidFill>
                <a:latin typeface="+mj-lt"/>
              </a:defRPr>
            </a:lvl1pPr>
            <a:lvl2pPr marL="507995" indent="0">
              <a:buNone/>
              <a:defRPr/>
            </a:lvl2pPr>
            <a:lvl3pPr marL="1015990" indent="0">
              <a:buNone/>
              <a:defRPr/>
            </a:lvl3pPr>
            <a:lvl4pPr marL="1523985" indent="0">
              <a:buNone/>
              <a:defRPr/>
            </a:lvl4pPr>
            <a:lvl5pPr marL="2031980" indent="0">
              <a:buNone/>
              <a:defRPr/>
            </a:lvl5pPr>
          </a:lstStyle>
          <a:p>
            <a:pPr lvl="0"/>
            <a:r>
              <a:rPr lang="en-GB" dirty="0" smtClean="0"/>
              <a:t>SECTION HEADER</a:t>
            </a:r>
          </a:p>
        </p:txBody>
      </p:sp>
      <p:cxnSp>
        <p:nvCxnSpPr>
          <p:cNvPr id="8" name="Straight Connector 7"/>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61409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ection slide green">
    <p:bg>
      <p:bgPr>
        <a:gradFill flip="none" rotWithShape="1">
          <a:gsLst>
            <a:gs pos="0">
              <a:srgbClr val="009640"/>
            </a:gs>
            <a:gs pos="100000">
              <a:srgbClr val="29BDEF"/>
            </a:gs>
          </a:gsLst>
          <a:lin ang="2700000" scaled="0"/>
          <a:tileRect/>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4" name="Date Placeholder 3"/>
          <p:cNvSpPr>
            <a:spLocks noGrp="1"/>
          </p:cNvSpPr>
          <p:nvPr>
            <p:ph type="dt" sz="half" idx="10"/>
          </p:nvPr>
        </p:nvSpPr>
        <p:spPr/>
        <p:txBody>
          <a:bodyPr/>
          <a:lstStyle>
            <a:lvl1pPr>
              <a:defRPr>
                <a:solidFill>
                  <a:schemeClr val="bg1"/>
                </a:solidFill>
              </a:defRPr>
            </a:lvl1pPr>
          </a:lstStyle>
          <a:p>
            <a:endParaRPr lang="en-US">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solidFill>
                  <a:prstClr val="white"/>
                </a:solidFill>
              </a:rPr>
              <a:pPr/>
              <a:t>‹#›</a:t>
            </a:fld>
            <a:endParaRPr lang="en-US">
              <a:solidFill>
                <a:prstClr val="white"/>
              </a:solidFill>
            </a:endParaRPr>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US" dirty="0"/>
              <a:t>Click to edit section subtitle</a:t>
            </a:r>
          </a:p>
        </p:txBody>
      </p:sp>
      <p:sp>
        <p:nvSpPr>
          <p:cNvPr id="8" name="Title 1"/>
          <p:cNvSpPr>
            <a:spLocks noGrp="1"/>
          </p:cNvSpPr>
          <p:nvPr>
            <p:ph type="ctrTitle" hasCustomPrompt="1"/>
          </p:nvPr>
        </p:nvSpPr>
        <p:spPr>
          <a:xfrm>
            <a:off x="480000" y="1620005"/>
            <a:ext cx="9200000" cy="1450041"/>
          </a:xfrm>
        </p:spPr>
        <p:txBody>
          <a:bodyPr/>
          <a:lstStyle>
            <a:lvl1pPr>
              <a:lnSpc>
                <a:spcPct val="80000"/>
              </a:lnSpc>
              <a:defRPr sz="6667" spc="-444" baseline="0">
                <a:solidFill>
                  <a:srgbClr val="FFFFFF"/>
                </a:solidFill>
              </a:defRPr>
            </a:lvl1pPr>
          </a:lstStyle>
          <a:p>
            <a:r>
              <a:rPr lang="en-US" dirty="0"/>
              <a:t>CLICK TO EDIT SECTION TITLE</a:t>
            </a:r>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5515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ection slide pink">
    <p:bg>
      <p:bgPr>
        <a:gradFill flip="none" rotWithShape="1">
          <a:gsLst>
            <a:gs pos="0">
              <a:srgbClr val="5BC5F2"/>
            </a:gs>
            <a:gs pos="100000">
              <a:srgbClr val="14387E"/>
            </a:gs>
          </a:gsLst>
          <a:lin ang="2700000" scaled="0"/>
          <a:tileRect/>
        </a:gra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4" name="Date Placeholder 3"/>
          <p:cNvSpPr>
            <a:spLocks noGrp="1"/>
          </p:cNvSpPr>
          <p:nvPr>
            <p:ph type="dt" sz="half" idx="10"/>
          </p:nvPr>
        </p:nvSpPr>
        <p:spPr/>
        <p:txBody>
          <a:bodyPr/>
          <a:lstStyle>
            <a:lvl1pPr>
              <a:defRPr>
                <a:solidFill>
                  <a:schemeClr val="bg1"/>
                </a:solidFill>
              </a:defRPr>
            </a:lvl1pPr>
          </a:lstStyle>
          <a:p>
            <a:endParaRPr lang="en-US">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solidFill>
                  <a:prstClr val="white"/>
                </a:solidFill>
              </a:rPr>
              <a:pPr/>
              <a:t>‹#›</a:t>
            </a:fld>
            <a:endParaRPr lang="en-US">
              <a:solidFill>
                <a:prstClr val="white"/>
              </a:solidFill>
            </a:endParaRPr>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US" dirty="0"/>
              <a:t>Click to edit section subtitle</a:t>
            </a:r>
          </a:p>
        </p:txBody>
      </p:sp>
      <p:sp>
        <p:nvSpPr>
          <p:cNvPr id="8" name="Title 1"/>
          <p:cNvSpPr>
            <a:spLocks noGrp="1"/>
          </p:cNvSpPr>
          <p:nvPr>
            <p:ph type="ctrTitle" hasCustomPrompt="1"/>
          </p:nvPr>
        </p:nvSpPr>
        <p:spPr>
          <a:xfrm>
            <a:off x="480000" y="1620005"/>
            <a:ext cx="9200000" cy="1450041"/>
          </a:xfrm>
        </p:spPr>
        <p:txBody>
          <a:bodyPr/>
          <a:lstStyle>
            <a:lvl1pPr>
              <a:lnSpc>
                <a:spcPct val="80000"/>
              </a:lnSpc>
              <a:defRPr sz="6667" spc="-444" baseline="0">
                <a:solidFill>
                  <a:srgbClr val="FFFFFF"/>
                </a:solidFill>
              </a:defRPr>
            </a:lvl1pPr>
          </a:lstStyle>
          <a:p>
            <a:r>
              <a:rPr lang="en-US" dirty="0"/>
              <a:t>CLICK TO EDIT SECTION TITLE</a:t>
            </a:r>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01786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ection slide light blue">
    <p:bg>
      <p:bgPr>
        <a:gradFill flip="none" rotWithShape="1">
          <a:gsLst>
            <a:gs pos="0">
              <a:schemeClr val="tx1"/>
            </a:gs>
            <a:gs pos="100000">
              <a:schemeClr val="tx2"/>
            </a:gs>
          </a:gsLst>
          <a:lin ang="2700000" scaled="0"/>
          <a:tileRect/>
        </a:gradFill>
        <a:effectLst/>
      </p:bgPr>
    </p:bg>
    <p:spTree>
      <p:nvGrpSpPr>
        <p:cNvPr id="1" name=""/>
        <p:cNvGrpSpPr/>
        <p:nvPr/>
      </p:nvGrpSpPr>
      <p:grpSpPr>
        <a:xfrm>
          <a:off x="0" y="0"/>
          <a:ext cx="0" cy="0"/>
          <a:chOff x="0" y="0"/>
          <a:chExt cx="0" cy="0"/>
        </a:xfrm>
      </p:grpSpPr>
      <p:pic>
        <p:nvPicPr>
          <p:cNvPr id="2" name="Picture 1" descr="DIVIDER MASTERS-0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4" name="Date Placeholder 3"/>
          <p:cNvSpPr>
            <a:spLocks noGrp="1"/>
          </p:cNvSpPr>
          <p:nvPr>
            <p:ph type="dt" sz="half" idx="10"/>
          </p:nvPr>
        </p:nvSpPr>
        <p:spPr/>
        <p:txBody>
          <a:bodyPr/>
          <a:lstStyle>
            <a:lvl1pPr>
              <a:defRPr>
                <a:solidFill>
                  <a:schemeClr val="bg1"/>
                </a:solidFill>
              </a:defRPr>
            </a:lvl1pPr>
          </a:lstStyle>
          <a:p>
            <a:endParaRPr lang="en-US">
              <a:solidFill>
                <a:prstClr val="white"/>
              </a:solidFill>
            </a:endParaRPr>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solidFill>
                <a:prstClr val="white"/>
              </a:solidFill>
            </a:endParaRP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solidFill>
                  <a:prstClr val="white"/>
                </a:solidFill>
              </a:rPr>
              <a:pPr/>
              <a:t>‹#›</a:t>
            </a:fld>
            <a:endParaRPr lang="en-US">
              <a:solidFill>
                <a:prstClr val="white"/>
              </a:solidFill>
            </a:endParaRPr>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0" indent="0" algn="ctr">
              <a:buNone/>
              <a:defRPr>
                <a:solidFill>
                  <a:schemeClr val="tx1">
                    <a:tint val="75000"/>
                  </a:schemeClr>
                </a:solidFill>
              </a:defRPr>
            </a:lvl2pPr>
            <a:lvl3pPr marL="1015980" indent="0" algn="ctr">
              <a:buNone/>
              <a:defRPr>
                <a:solidFill>
                  <a:schemeClr val="tx1">
                    <a:tint val="75000"/>
                  </a:schemeClr>
                </a:solidFill>
              </a:defRPr>
            </a:lvl3pPr>
            <a:lvl4pPr marL="1523970" indent="0" algn="ctr">
              <a:buNone/>
              <a:defRPr>
                <a:solidFill>
                  <a:schemeClr val="tx1">
                    <a:tint val="75000"/>
                  </a:schemeClr>
                </a:solidFill>
              </a:defRPr>
            </a:lvl4pPr>
            <a:lvl5pPr marL="2031960" indent="0" algn="ctr">
              <a:buNone/>
              <a:defRPr>
                <a:solidFill>
                  <a:schemeClr val="tx1">
                    <a:tint val="75000"/>
                  </a:schemeClr>
                </a:solidFill>
              </a:defRPr>
            </a:lvl5pPr>
            <a:lvl6pPr marL="2539950" indent="0" algn="ctr">
              <a:buNone/>
              <a:defRPr>
                <a:solidFill>
                  <a:schemeClr val="tx1">
                    <a:tint val="75000"/>
                  </a:schemeClr>
                </a:solidFill>
              </a:defRPr>
            </a:lvl6pPr>
            <a:lvl7pPr marL="3047940" indent="0" algn="ctr">
              <a:buNone/>
              <a:defRPr>
                <a:solidFill>
                  <a:schemeClr val="tx1">
                    <a:tint val="75000"/>
                  </a:schemeClr>
                </a:solidFill>
              </a:defRPr>
            </a:lvl7pPr>
            <a:lvl8pPr marL="3555929" indent="0" algn="ctr">
              <a:buNone/>
              <a:defRPr>
                <a:solidFill>
                  <a:schemeClr val="tx1">
                    <a:tint val="75000"/>
                  </a:schemeClr>
                </a:solidFill>
              </a:defRPr>
            </a:lvl8pPr>
            <a:lvl9pPr marL="4063918" indent="0" algn="ctr">
              <a:buNone/>
              <a:defRPr>
                <a:solidFill>
                  <a:schemeClr val="tx1">
                    <a:tint val="75000"/>
                  </a:schemeClr>
                </a:solidFill>
              </a:defRPr>
            </a:lvl9pPr>
          </a:lstStyle>
          <a:p>
            <a:r>
              <a:rPr lang="en-US" dirty="0"/>
              <a:t>Click to edit section subtitle</a:t>
            </a:r>
          </a:p>
        </p:txBody>
      </p:sp>
      <p:sp>
        <p:nvSpPr>
          <p:cNvPr id="8" name="Title 1"/>
          <p:cNvSpPr>
            <a:spLocks noGrp="1"/>
          </p:cNvSpPr>
          <p:nvPr>
            <p:ph type="ctrTitle" hasCustomPrompt="1"/>
          </p:nvPr>
        </p:nvSpPr>
        <p:spPr>
          <a:xfrm>
            <a:off x="480000" y="1620005"/>
            <a:ext cx="9200000" cy="1450041"/>
          </a:xfrm>
        </p:spPr>
        <p:txBody>
          <a:bodyPr/>
          <a:lstStyle>
            <a:lvl1pPr>
              <a:lnSpc>
                <a:spcPct val="80000"/>
              </a:lnSpc>
              <a:defRPr sz="6667" spc="-444" baseline="0">
                <a:solidFill>
                  <a:srgbClr val="FFFFFF"/>
                </a:solidFill>
              </a:defRPr>
            </a:lvl1pPr>
          </a:lstStyle>
          <a:p>
            <a:r>
              <a:rPr lang="en-US" dirty="0"/>
              <a:t>CLICK TO EDIT SECTION TITLE</a:t>
            </a:r>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2590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Two column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EDIT MASTER TITLE STYLE</a:t>
            </a:r>
          </a:p>
        </p:txBody>
      </p:sp>
      <p:sp>
        <p:nvSpPr>
          <p:cNvPr id="3" name="Content Placeholder 2"/>
          <p:cNvSpPr>
            <a:spLocks noGrp="1"/>
          </p:cNvSpPr>
          <p:nvPr>
            <p:ph sz="half" idx="1"/>
          </p:nvPr>
        </p:nvSpPr>
        <p:spPr>
          <a:xfrm>
            <a:off x="508000" y="1620003"/>
            <a:ext cx="4487333" cy="3570207"/>
          </a:xfrm>
        </p:spPr>
        <p:txBody>
          <a:bodyPr/>
          <a:lstStyle>
            <a:lvl1pPr>
              <a:defRPr sz="2222"/>
            </a:lvl1pPr>
            <a:lvl2pPr>
              <a:defRPr sz="2222"/>
            </a:lvl2pPr>
            <a:lvl3pPr>
              <a:defRPr sz="2222"/>
            </a:lvl3pPr>
            <a:lvl4pPr>
              <a:defRPr sz="2222"/>
            </a:lvl4pPr>
            <a:lvl5pPr>
              <a:defRPr sz="2222"/>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164669" y="1620003"/>
            <a:ext cx="4487333" cy="3570207"/>
          </a:xfrm>
        </p:spPr>
        <p:txBody>
          <a:bodyPr/>
          <a:lstStyle>
            <a:lvl1pPr>
              <a:defRPr sz="2222"/>
            </a:lvl1pPr>
            <a:lvl2pPr>
              <a:defRPr sz="2222"/>
            </a:lvl2pPr>
            <a:lvl3pPr>
              <a:defRPr sz="2222"/>
            </a:lvl3pPr>
            <a:lvl4pPr>
              <a:defRPr sz="2222"/>
            </a:lvl4pPr>
            <a:lvl5pPr>
              <a:defRPr sz="2222"/>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endParaRPr lang="en-US">
              <a:solidFill>
                <a:srgbClr val="004595"/>
              </a:solidFill>
            </a:endParaRPr>
          </a:p>
        </p:txBody>
      </p:sp>
      <p:sp>
        <p:nvSpPr>
          <p:cNvPr id="6" name="Footer Placeholder 5"/>
          <p:cNvSpPr>
            <a:spLocks noGrp="1"/>
          </p:cNvSpPr>
          <p:nvPr>
            <p:ph type="ftr" sz="quarter" idx="11"/>
          </p:nvPr>
        </p:nvSpPr>
        <p:spPr/>
        <p:txBody>
          <a:bodyPr/>
          <a:lstStyle/>
          <a:p>
            <a:endParaRPr lang="en-US">
              <a:solidFill>
                <a:srgbClr val="004595"/>
              </a:solidFill>
            </a:endParaRPr>
          </a:p>
        </p:txBody>
      </p:sp>
      <p:sp>
        <p:nvSpPr>
          <p:cNvPr id="7" name="Slide Number Placeholder 6"/>
          <p:cNvSpPr>
            <a:spLocks noGrp="1"/>
          </p:cNvSpPr>
          <p:nvPr>
            <p:ph type="sldNum" sz="quarter" idx="12"/>
          </p:nvPr>
        </p:nvSpPr>
        <p:spPr/>
        <p:txBody>
          <a:bodyPr/>
          <a:lstStyle/>
          <a:p>
            <a:fld id="{2066355A-084C-D24E-9AD2-7E4FC41EA627}" type="slidenum">
              <a:rPr lang="en-US" smtClean="0">
                <a:solidFill>
                  <a:srgbClr val="004595"/>
                </a:solidFill>
              </a:rPr>
              <a:pPr/>
              <a:t>‹#›</a:t>
            </a:fld>
            <a:endParaRPr lang="en-US">
              <a:solidFill>
                <a:srgbClr val="004595"/>
              </a:solidFill>
            </a:endParaRPr>
          </a:p>
        </p:txBody>
      </p:sp>
      <p:cxnSp>
        <p:nvCxnSpPr>
          <p:cNvPr id="8" name="Straight Connector 7"/>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9" name="Text Placeholder 11"/>
          <p:cNvSpPr>
            <a:spLocks noGrp="1"/>
          </p:cNvSpPr>
          <p:nvPr>
            <p:ph type="body" sz="quarter" idx="13" hasCustomPrompt="1"/>
          </p:nvPr>
        </p:nvSpPr>
        <p:spPr>
          <a:xfrm>
            <a:off x="479778" y="288005"/>
            <a:ext cx="9172222" cy="347413"/>
          </a:xfrm>
        </p:spPr>
        <p:txBody>
          <a:bodyPr/>
          <a:lstStyle>
            <a:lvl1pPr marL="0" indent="0">
              <a:buNone/>
              <a:defRPr sz="1778" cap="all">
                <a:solidFill>
                  <a:schemeClr val="tx2"/>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10" name="Straight Connector 9"/>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24953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wo column with titl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a:p>
        </p:txBody>
      </p:sp>
      <p:sp>
        <p:nvSpPr>
          <p:cNvPr id="3" name="Text Placeholder 2"/>
          <p:cNvSpPr>
            <a:spLocks noGrp="1"/>
          </p:cNvSpPr>
          <p:nvPr>
            <p:ph type="body" idx="1"/>
          </p:nvPr>
        </p:nvSpPr>
        <p:spPr>
          <a:xfrm>
            <a:off x="508000" y="1620000"/>
            <a:ext cx="4489098" cy="533136"/>
          </a:xfrm>
        </p:spPr>
        <p:txBody>
          <a:bodyPr anchor="t" anchorCtr="0"/>
          <a:lstStyle>
            <a:lvl1pPr marL="0" indent="0">
              <a:buNone/>
              <a:defRPr sz="2222" b="1"/>
            </a:lvl1pPr>
            <a:lvl2pPr marL="507990" indent="0">
              <a:buNone/>
              <a:defRPr sz="2222" b="1"/>
            </a:lvl2pPr>
            <a:lvl3pPr marL="1015980" indent="0">
              <a:buNone/>
              <a:defRPr sz="2000" b="1"/>
            </a:lvl3pPr>
            <a:lvl4pPr marL="1523970" indent="0">
              <a:buNone/>
              <a:defRPr sz="1778" b="1"/>
            </a:lvl4pPr>
            <a:lvl5pPr marL="2031960" indent="0">
              <a:buNone/>
              <a:defRPr sz="1778" b="1"/>
            </a:lvl5pPr>
            <a:lvl6pPr marL="2539950" indent="0">
              <a:buNone/>
              <a:defRPr sz="1778" b="1"/>
            </a:lvl6pPr>
            <a:lvl7pPr marL="3047940" indent="0">
              <a:buNone/>
              <a:defRPr sz="1778" b="1"/>
            </a:lvl7pPr>
            <a:lvl8pPr marL="3555929" indent="0">
              <a:buNone/>
              <a:defRPr sz="1778" b="1"/>
            </a:lvl8pPr>
            <a:lvl9pPr marL="4063918" indent="0">
              <a:buNone/>
              <a:defRPr sz="1778" b="1"/>
            </a:lvl9pPr>
          </a:lstStyle>
          <a:p>
            <a:pPr lvl="0"/>
            <a:r>
              <a:rPr lang="en-GB"/>
              <a:t>Click to edit Master text styles</a:t>
            </a:r>
          </a:p>
        </p:txBody>
      </p:sp>
      <p:sp>
        <p:nvSpPr>
          <p:cNvPr id="4" name="Content Placeholder 3"/>
          <p:cNvSpPr>
            <a:spLocks noGrp="1"/>
          </p:cNvSpPr>
          <p:nvPr>
            <p:ph sz="half" idx="2"/>
          </p:nvPr>
        </p:nvSpPr>
        <p:spPr>
          <a:xfrm>
            <a:off x="508000" y="2153141"/>
            <a:ext cx="4489098" cy="2984591"/>
          </a:xfrm>
        </p:spPr>
        <p:txBody>
          <a:bodyPr/>
          <a:lstStyle>
            <a:lvl1pPr>
              <a:defRPr sz="2222"/>
            </a:lvl1pPr>
            <a:lvl2pPr>
              <a:defRPr sz="2222"/>
            </a:lvl2pPr>
            <a:lvl3pPr>
              <a:defRPr sz="2222"/>
            </a:lvl3pPr>
            <a:lvl4pPr>
              <a:defRPr sz="2222"/>
            </a:lvl4pPr>
            <a:lvl5pPr>
              <a:defRPr sz="2222"/>
            </a:lvl5pPr>
            <a:lvl6pPr>
              <a:defRPr sz="1778"/>
            </a:lvl6pPr>
            <a:lvl7pPr>
              <a:defRPr sz="1778"/>
            </a:lvl7pPr>
            <a:lvl8pPr>
              <a:defRPr sz="1778"/>
            </a:lvl8pPr>
            <a:lvl9pPr>
              <a:defRPr sz="177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161144" y="1620000"/>
            <a:ext cx="4490861" cy="533136"/>
          </a:xfrm>
        </p:spPr>
        <p:txBody>
          <a:bodyPr anchor="t" anchorCtr="0"/>
          <a:lstStyle>
            <a:lvl1pPr marL="0" indent="0">
              <a:buNone/>
              <a:defRPr sz="2222" b="1"/>
            </a:lvl1pPr>
            <a:lvl2pPr marL="507990" indent="0">
              <a:buNone/>
              <a:defRPr sz="2222" b="1"/>
            </a:lvl2pPr>
            <a:lvl3pPr marL="1015980" indent="0">
              <a:buNone/>
              <a:defRPr sz="2000" b="1"/>
            </a:lvl3pPr>
            <a:lvl4pPr marL="1523970" indent="0">
              <a:buNone/>
              <a:defRPr sz="1778" b="1"/>
            </a:lvl4pPr>
            <a:lvl5pPr marL="2031960" indent="0">
              <a:buNone/>
              <a:defRPr sz="1778" b="1"/>
            </a:lvl5pPr>
            <a:lvl6pPr marL="2539950" indent="0">
              <a:buNone/>
              <a:defRPr sz="1778" b="1"/>
            </a:lvl6pPr>
            <a:lvl7pPr marL="3047940" indent="0">
              <a:buNone/>
              <a:defRPr sz="1778" b="1"/>
            </a:lvl7pPr>
            <a:lvl8pPr marL="3555929" indent="0">
              <a:buNone/>
              <a:defRPr sz="1778" b="1"/>
            </a:lvl8pPr>
            <a:lvl9pPr marL="4063918" indent="0">
              <a:buNone/>
              <a:defRPr sz="1778" b="1"/>
            </a:lvl9pPr>
          </a:lstStyle>
          <a:p>
            <a:pPr lvl="0"/>
            <a:r>
              <a:rPr lang="en-GB"/>
              <a:t>Click to edit Master text styles</a:t>
            </a:r>
          </a:p>
        </p:txBody>
      </p:sp>
      <p:sp>
        <p:nvSpPr>
          <p:cNvPr id="6" name="Content Placeholder 5"/>
          <p:cNvSpPr>
            <a:spLocks noGrp="1"/>
          </p:cNvSpPr>
          <p:nvPr>
            <p:ph sz="quarter" idx="4"/>
          </p:nvPr>
        </p:nvSpPr>
        <p:spPr>
          <a:xfrm>
            <a:off x="5161144" y="2153141"/>
            <a:ext cx="4490861" cy="2984591"/>
          </a:xfrm>
        </p:spPr>
        <p:txBody>
          <a:bodyPr/>
          <a:lstStyle>
            <a:lvl1pPr>
              <a:defRPr sz="2222"/>
            </a:lvl1pPr>
            <a:lvl2pPr>
              <a:defRPr sz="2222"/>
            </a:lvl2pPr>
            <a:lvl3pPr>
              <a:defRPr sz="2222"/>
            </a:lvl3pPr>
            <a:lvl4pPr>
              <a:defRPr sz="2222"/>
            </a:lvl4pPr>
            <a:lvl5pPr>
              <a:defRPr sz="2222"/>
            </a:lvl5pPr>
            <a:lvl6pPr>
              <a:defRPr sz="1778"/>
            </a:lvl6pPr>
            <a:lvl7pPr>
              <a:defRPr sz="1778"/>
            </a:lvl7pPr>
            <a:lvl8pPr>
              <a:defRPr sz="1778"/>
            </a:lvl8pPr>
            <a:lvl9pPr>
              <a:defRPr sz="1778"/>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endParaRPr lang="en-US">
              <a:solidFill>
                <a:srgbClr val="004595"/>
              </a:solidFill>
            </a:endParaRPr>
          </a:p>
        </p:txBody>
      </p:sp>
      <p:sp>
        <p:nvSpPr>
          <p:cNvPr id="8" name="Footer Placeholder 7"/>
          <p:cNvSpPr>
            <a:spLocks noGrp="1"/>
          </p:cNvSpPr>
          <p:nvPr>
            <p:ph type="ftr" sz="quarter" idx="11"/>
          </p:nvPr>
        </p:nvSpPr>
        <p:spPr/>
        <p:txBody>
          <a:bodyPr/>
          <a:lstStyle/>
          <a:p>
            <a:endParaRPr lang="en-US">
              <a:solidFill>
                <a:srgbClr val="004595"/>
              </a:solidFill>
            </a:endParaRPr>
          </a:p>
        </p:txBody>
      </p:sp>
      <p:sp>
        <p:nvSpPr>
          <p:cNvPr id="9" name="Slide Number Placeholder 8"/>
          <p:cNvSpPr>
            <a:spLocks noGrp="1"/>
          </p:cNvSpPr>
          <p:nvPr>
            <p:ph type="sldNum" sz="quarter" idx="12"/>
          </p:nvPr>
        </p:nvSpPr>
        <p:spPr/>
        <p:txBody>
          <a:bodyPr/>
          <a:lstStyle/>
          <a:p>
            <a:fld id="{2066355A-084C-D24E-9AD2-7E4FC41EA627}" type="slidenum">
              <a:rPr lang="en-US" smtClean="0">
                <a:solidFill>
                  <a:srgbClr val="004595"/>
                </a:solidFill>
              </a:rPr>
              <a:pPr/>
              <a:t>‹#›</a:t>
            </a:fld>
            <a:endParaRPr lang="en-US">
              <a:solidFill>
                <a:srgbClr val="004595"/>
              </a:solidFill>
            </a:endParaRPr>
          </a:p>
        </p:txBody>
      </p:sp>
      <p:cxnSp>
        <p:nvCxnSpPr>
          <p:cNvPr id="10" name="Straight Connector 9"/>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11" name="Text Placeholder 11"/>
          <p:cNvSpPr>
            <a:spLocks noGrp="1"/>
          </p:cNvSpPr>
          <p:nvPr>
            <p:ph type="body" sz="quarter" idx="13" hasCustomPrompt="1"/>
          </p:nvPr>
        </p:nvSpPr>
        <p:spPr>
          <a:xfrm>
            <a:off x="479778" y="288005"/>
            <a:ext cx="9172222" cy="347413"/>
          </a:xfrm>
        </p:spPr>
        <p:txBody>
          <a:bodyPr/>
          <a:lstStyle>
            <a:lvl1pPr marL="0" indent="0">
              <a:buNone/>
              <a:defRPr sz="1778" cap="all">
                <a:solidFill>
                  <a:schemeClr val="tx2"/>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12" name="Straight Connector 11"/>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6517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a:p>
        </p:txBody>
      </p:sp>
      <p:sp>
        <p:nvSpPr>
          <p:cNvPr id="3" name="Date Placeholder 2"/>
          <p:cNvSpPr>
            <a:spLocks noGrp="1"/>
          </p:cNvSpPr>
          <p:nvPr>
            <p:ph type="dt" sz="half" idx="10"/>
          </p:nvPr>
        </p:nvSpPr>
        <p:spPr/>
        <p:txBody>
          <a:bodyPr/>
          <a:lstStyle/>
          <a:p>
            <a:endParaRPr lang="en-US">
              <a:solidFill>
                <a:srgbClr val="004595"/>
              </a:solidFill>
            </a:endParaRPr>
          </a:p>
        </p:txBody>
      </p:sp>
      <p:sp>
        <p:nvSpPr>
          <p:cNvPr id="4" name="Footer Placeholder 3"/>
          <p:cNvSpPr>
            <a:spLocks noGrp="1"/>
          </p:cNvSpPr>
          <p:nvPr>
            <p:ph type="ftr" sz="quarter" idx="11"/>
          </p:nvPr>
        </p:nvSpPr>
        <p:spPr/>
        <p:txBody>
          <a:bodyPr/>
          <a:lstStyle/>
          <a:p>
            <a:endParaRPr lang="en-US">
              <a:solidFill>
                <a:srgbClr val="004595"/>
              </a:solidFill>
            </a:endParaRPr>
          </a:p>
        </p:txBody>
      </p:sp>
      <p:sp>
        <p:nvSpPr>
          <p:cNvPr id="5" name="Slide Number Placeholder 4"/>
          <p:cNvSpPr>
            <a:spLocks noGrp="1"/>
          </p:cNvSpPr>
          <p:nvPr>
            <p:ph type="sldNum" sz="quarter" idx="12"/>
          </p:nvPr>
        </p:nvSpPr>
        <p:spPr/>
        <p:txBody>
          <a:bodyPr/>
          <a:lstStyle/>
          <a:p>
            <a:fld id="{2066355A-084C-D24E-9AD2-7E4FC41EA627}" type="slidenum">
              <a:rPr lang="en-US" smtClean="0">
                <a:solidFill>
                  <a:srgbClr val="004595"/>
                </a:solidFill>
              </a:rPr>
              <a:pPr/>
              <a:t>‹#›</a:t>
            </a:fld>
            <a:endParaRPr lang="en-US">
              <a:solidFill>
                <a:srgbClr val="004595"/>
              </a:solidFill>
            </a:endParaRPr>
          </a:p>
        </p:txBody>
      </p:sp>
      <p:cxnSp>
        <p:nvCxnSpPr>
          <p:cNvPr id="6" name="Straight Connector 5"/>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7" name="Text Placeholder 11"/>
          <p:cNvSpPr>
            <a:spLocks noGrp="1"/>
          </p:cNvSpPr>
          <p:nvPr>
            <p:ph type="body" sz="quarter" idx="13" hasCustomPrompt="1"/>
          </p:nvPr>
        </p:nvSpPr>
        <p:spPr>
          <a:xfrm>
            <a:off x="479778" y="288005"/>
            <a:ext cx="9172222" cy="347413"/>
          </a:xfrm>
        </p:spPr>
        <p:txBody>
          <a:bodyPr/>
          <a:lstStyle>
            <a:lvl1pPr marL="0" indent="0">
              <a:buNone/>
              <a:defRPr sz="1778">
                <a:solidFill>
                  <a:schemeClr val="tx2"/>
                </a:solidFill>
                <a:latin typeface="+mj-lt"/>
              </a:defRPr>
            </a:lvl1pPr>
            <a:lvl2pPr marL="507990" indent="0">
              <a:buNone/>
              <a:defRPr/>
            </a:lvl2pPr>
            <a:lvl3pPr marL="1015980" indent="0">
              <a:buNone/>
              <a:defRPr/>
            </a:lvl3pPr>
            <a:lvl4pPr marL="1523970" indent="0">
              <a:buNone/>
              <a:defRPr/>
            </a:lvl4pPr>
            <a:lvl5pPr marL="2031960" indent="0">
              <a:buNone/>
              <a:defRPr/>
            </a:lvl5pPr>
          </a:lstStyle>
          <a:p>
            <a:pPr lvl="0"/>
            <a:r>
              <a:rPr lang="en-GB" dirty="0"/>
              <a:t>SECTION HEADER</a:t>
            </a:r>
          </a:p>
        </p:txBody>
      </p:sp>
      <p:cxnSp>
        <p:nvCxnSpPr>
          <p:cNvPr id="8" name="Straight Connector 7"/>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91408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solidFill>
                <a:srgbClr val="004595"/>
              </a:solidFill>
            </a:endParaRPr>
          </a:p>
        </p:txBody>
      </p:sp>
      <p:sp>
        <p:nvSpPr>
          <p:cNvPr id="3" name="Footer Placeholder 2"/>
          <p:cNvSpPr>
            <a:spLocks noGrp="1"/>
          </p:cNvSpPr>
          <p:nvPr>
            <p:ph type="ftr" sz="quarter" idx="11"/>
          </p:nvPr>
        </p:nvSpPr>
        <p:spPr/>
        <p:txBody>
          <a:bodyPr/>
          <a:lstStyle/>
          <a:p>
            <a:endParaRPr lang="en-US">
              <a:solidFill>
                <a:srgbClr val="004595"/>
              </a:solidFill>
            </a:endParaRPr>
          </a:p>
        </p:txBody>
      </p:sp>
      <p:sp>
        <p:nvSpPr>
          <p:cNvPr id="4" name="Slide Number Placeholder 3"/>
          <p:cNvSpPr>
            <a:spLocks noGrp="1"/>
          </p:cNvSpPr>
          <p:nvPr>
            <p:ph type="sldNum" sz="quarter" idx="12"/>
          </p:nvPr>
        </p:nvSpPr>
        <p:spPr/>
        <p:txBody>
          <a:bodyPr/>
          <a:lstStyle/>
          <a:p>
            <a:fld id="{2066355A-084C-D24E-9AD2-7E4FC41EA627}" type="slidenum">
              <a:rPr lang="en-US" smtClean="0">
                <a:solidFill>
                  <a:srgbClr val="004595"/>
                </a:solidFill>
              </a:rPr>
              <a:pPr/>
              <a:t>‹#›</a:t>
            </a:fld>
            <a:endParaRPr lang="en-US">
              <a:solidFill>
                <a:srgbClr val="004595"/>
              </a:solidFill>
            </a:endParaRPr>
          </a:p>
        </p:txBody>
      </p:sp>
    </p:spTree>
    <p:extLst>
      <p:ext uri="{BB962C8B-B14F-4D97-AF65-F5344CB8AC3E}">
        <p14:creationId xmlns:p14="http://schemas.microsoft.com/office/powerpoint/2010/main" val="2456145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marL="298095" indent="-298095">
              <a:buFont typeface="Wingdings" charset="2"/>
              <a:buAutoNum type="arabicPlain"/>
              <a:defRPr>
                <a:solidFill>
                  <a:schemeClr val="tx1"/>
                </a:solidFill>
              </a:defRPr>
            </a:lvl1pPr>
            <a:lvl2pPr marL="1015990" indent="-507995">
              <a:buFont typeface="+mj-lt"/>
              <a:buAutoNum type="arabicPeriod"/>
              <a:defRPr>
                <a:solidFill>
                  <a:srgbClr val="FFFFFF"/>
                </a:solidFill>
              </a:defRPr>
            </a:lvl2pPr>
            <a:lvl3pPr marL="1523985" indent="-507995">
              <a:buFont typeface="+mj-lt"/>
              <a:buAutoNum type="arabicPeriod"/>
              <a:defRPr>
                <a:solidFill>
                  <a:srgbClr val="FFFFFF"/>
                </a:solidFill>
              </a:defRPr>
            </a:lvl3pPr>
            <a:lvl4pPr marL="2031980" indent="-507995">
              <a:buFont typeface="+mj-lt"/>
              <a:buAutoNum type="arabicPeriod"/>
              <a:defRPr>
                <a:solidFill>
                  <a:srgbClr val="FFFFFF"/>
                </a:solidFill>
              </a:defRPr>
            </a:lvl4pPr>
            <a:lvl5pPr marL="2539975" indent="-507995">
              <a:buFont typeface="+mj-lt"/>
              <a:buAutoNum type="arabicPeriod"/>
              <a:defRPr>
                <a:solidFill>
                  <a:srgbClr val="FFFFFF"/>
                </a:solidFill>
              </a:defRPr>
            </a:lvl5pPr>
          </a:lstStyle>
          <a:p>
            <a:pPr lvl="0"/>
            <a:r>
              <a:rPr lang="en-GB" dirty="0" smtClean="0"/>
              <a:t>Click to edit Master text styles</a:t>
            </a:r>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2066355A-084C-D24E-9AD2-7E4FC41EA627}" type="slidenum">
              <a:rPr lang="en-US" smtClean="0"/>
              <a:pPr/>
              <a:t>‹#›</a:t>
            </a:fld>
            <a:endParaRPr lang="en-US"/>
          </a:p>
        </p:txBody>
      </p:sp>
      <p:cxnSp>
        <p:nvCxnSpPr>
          <p:cNvPr id="7" name="Straight Connector 6"/>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
        <p:nvSpPr>
          <p:cNvPr id="4" name="TextBox 3"/>
          <p:cNvSpPr txBox="1"/>
          <p:nvPr/>
        </p:nvSpPr>
        <p:spPr>
          <a:xfrm>
            <a:off x="480000" y="288001"/>
            <a:ext cx="8855626" cy="410433"/>
          </a:xfrm>
          <a:prstGeom prst="rect">
            <a:avLst/>
          </a:prstGeom>
          <a:noFill/>
        </p:spPr>
        <p:txBody>
          <a:bodyPr wrap="square" lIns="0" tIns="0" rIns="0" bIns="0" rtlCol="0">
            <a:spAutoFit/>
          </a:bodyPr>
          <a:lstStyle/>
          <a:p>
            <a:r>
              <a:rPr lang="en-US" sz="2667" dirty="0" smtClean="0">
                <a:solidFill>
                  <a:srgbClr val="FFFFFF"/>
                </a:solidFill>
                <a:latin typeface="+mj-lt"/>
              </a:rPr>
              <a:t>CONTENTS</a:t>
            </a:r>
            <a:endParaRPr lang="en-US" sz="2667" dirty="0">
              <a:solidFill>
                <a:srgbClr val="FFFFFF"/>
              </a:solidFill>
              <a:latin typeface="+mj-lt"/>
            </a:endParaRPr>
          </a:p>
        </p:txBody>
      </p:sp>
      <p:cxnSp>
        <p:nvCxnSpPr>
          <p:cNvPr id="8" name="Straight Connector 7"/>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9" name="TextBox 8"/>
          <p:cNvSpPr txBox="1"/>
          <p:nvPr userDrawn="1"/>
        </p:nvSpPr>
        <p:spPr>
          <a:xfrm>
            <a:off x="480000" y="288001"/>
            <a:ext cx="8855626" cy="410433"/>
          </a:xfrm>
          <a:prstGeom prst="rect">
            <a:avLst/>
          </a:prstGeom>
          <a:noFill/>
        </p:spPr>
        <p:txBody>
          <a:bodyPr wrap="square" lIns="0" tIns="0" rIns="0" bIns="0" rtlCol="0">
            <a:spAutoFit/>
          </a:bodyPr>
          <a:lstStyle/>
          <a:p>
            <a:r>
              <a:rPr lang="en-US" sz="2667" dirty="0" smtClean="0">
                <a:solidFill>
                  <a:schemeClr val="tx2"/>
                </a:solidFill>
                <a:latin typeface="+mj-lt"/>
              </a:rPr>
              <a:t>CONTENTS</a:t>
            </a:r>
            <a:endParaRPr lang="en-US" sz="2667" dirty="0">
              <a:solidFill>
                <a:schemeClr val="tx2"/>
              </a:solidFill>
              <a:latin typeface="+mj-lt"/>
            </a:endParaRPr>
          </a:p>
        </p:txBody>
      </p:sp>
    </p:spTree>
    <p:extLst>
      <p:ext uri="{BB962C8B-B14F-4D97-AF65-F5344CB8AC3E}">
        <p14:creationId xmlns:p14="http://schemas.microsoft.com/office/powerpoint/2010/main" val="563478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slide blue">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lvl1pPr>
              <a:defRPr>
                <a:solidFill>
                  <a:schemeClr val="bg1"/>
                </a:solidFill>
              </a:defRPr>
            </a:lvl1pPr>
          </a:lstStyle>
          <a:p>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pPr/>
              <a:t>‹#›</a:t>
            </a:fld>
            <a:endParaRPr lang="en-US"/>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5" indent="0" algn="ctr">
              <a:buNone/>
              <a:defRPr>
                <a:solidFill>
                  <a:schemeClr val="tx1">
                    <a:tint val="75000"/>
                  </a:schemeClr>
                </a:solidFill>
              </a:defRPr>
            </a:lvl2pPr>
            <a:lvl3pPr marL="1015990" indent="0" algn="ctr">
              <a:buNone/>
              <a:defRPr>
                <a:solidFill>
                  <a:schemeClr val="tx1">
                    <a:tint val="75000"/>
                  </a:schemeClr>
                </a:solidFill>
              </a:defRPr>
            </a:lvl3pPr>
            <a:lvl4pPr marL="1523985" indent="0" algn="ctr">
              <a:buNone/>
              <a:defRPr>
                <a:solidFill>
                  <a:schemeClr val="tx1">
                    <a:tint val="75000"/>
                  </a:schemeClr>
                </a:solidFill>
              </a:defRPr>
            </a:lvl4pPr>
            <a:lvl5pPr marL="2031980" indent="0" algn="ctr">
              <a:buNone/>
              <a:defRPr>
                <a:solidFill>
                  <a:schemeClr val="tx1">
                    <a:tint val="75000"/>
                  </a:schemeClr>
                </a:solidFill>
              </a:defRPr>
            </a:lvl5pPr>
            <a:lvl6pPr marL="2539975" indent="0" algn="ctr">
              <a:buNone/>
              <a:defRPr>
                <a:solidFill>
                  <a:schemeClr val="tx1">
                    <a:tint val="75000"/>
                  </a:schemeClr>
                </a:solidFill>
              </a:defRPr>
            </a:lvl6pPr>
            <a:lvl7pPr marL="3047970" indent="0" algn="ctr">
              <a:buNone/>
              <a:defRPr>
                <a:solidFill>
                  <a:schemeClr val="tx1">
                    <a:tint val="75000"/>
                  </a:schemeClr>
                </a:solidFill>
              </a:defRPr>
            </a:lvl7pPr>
            <a:lvl8pPr marL="3555964" indent="0" algn="ctr">
              <a:buNone/>
              <a:defRPr>
                <a:solidFill>
                  <a:schemeClr val="tx1">
                    <a:tint val="75000"/>
                  </a:schemeClr>
                </a:solidFill>
              </a:defRPr>
            </a:lvl8pPr>
            <a:lvl9pPr marL="4063959" indent="0" algn="ctr">
              <a:buNone/>
              <a:defRPr>
                <a:solidFill>
                  <a:schemeClr val="tx1">
                    <a:tint val="75000"/>
                  </a:schemeClr>
                </a:solidFill>
              </a:defRPr>
            </a:lvl9pPr>
          </a:lstStyle>
          <a:p>
            <a:r>
              <a:rPr lang="en-US" dirty="0" smtClean="0"/>
              <a:t>Click to edit section subtitle</a:t>
            </a:r>
            <a:endParaRPr lang="en-US" dirty="0"/>
          </a:p>
        </p:txBody>
      </p:sp>
      <p:sp>
        <p:nvSpPr>
          <p:cNvPr id="8" name="Title 1"/>
          <p:cNvSpPr>
            <a:spLocks noGrp="1"/>
          </p:cNvSpPr>
          <p:nvPr>
            <p:ph type="ctrTitle" hasCustomPrompt="1"/>
          </p:nvPr>
        </p:nvSpPr>
        <p:spPr>
          <a:xfrm>
            <a:off x="480000" y="1620003"/>
            <a:ext cx="9200000" cy="1450041"/>
          </a:xfrm>
        </p:spPr>
        <p:txBody>
          <a:bodyPr/>
          <a:lstStyle>
            <a:lvl1pPr>
              <a:lnSpc>
                <a:spcPct val="80000"/>
              </a:lnSpc>
              <a:defRPr sz="6667" spc="-444" baseline="0">
                <a:solidFill>
                  <a:srgbClr val="FFFFFF"/>
                </a:solidFill>
              </a:defRPr>
            </a:lvl1pPr>
          </a:lstStyle>
          <a:p>
            <a:r>
              <a:rPr lang="en-US" dirty="0" smtClean="0"/>
              <a:t>CLICK TO EDIT SECTION TITLE</a:t>
            </a:r>
            <a:endParaRPr lang="en-US" dirty="0"/>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22394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slide green">
    <p:bg>
      <p:bgPr>
        <a:gradFill flip="none" rotWithShape="1">
          <a:gsLst>
            <a:gs pos="0">
              <a:srgbClr val="009640"/>
            </a:gs>
            <a:gs pos="100000">
              <a:srgbClr val="29BDEF"/>
            </a:gs>
          </a:gsLst>
          <a:lin ang="2700000" scaled="0"/>
          <a:tileRect/>
        </a:gra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4" name="Date Placeholder 3"/>
          <p:cNvSpPr>
            <a:spLocks noGrp="1"/>
          </p:cNvSpPr>
          <p:nvPr>
            <p:ph type="dt" sz="half" idx="10"/>
          </p:nvPr>
        </p:nvSpPr>
        <p:spPr/>
        <p:txBody>
          <a:bodyPr/>
          <a:lstStyle>
            <a:lvl1pPr>
              <a:defRPr>
                <a:solidFill>
                  <a:schemeClr val="bg1"/>
                </a:solidFill>
              </a:defRPr>
            </a:lvl1pPr>
          </a:lstStyle>
          <a:p>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pPr/>
              <a:t>‹#›</a:t>
            </a:fld>
            <a:endParaRPr lang="en-US"/>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5" indent="0" algn="ctr">
              <a:buNone/>
              <a:defRPr>
                <a:solidFill>
                  <a:schemeClr val="tx1">
                    <a:tint val="75000"/>
                  </a:schemeClr>
                </a:solidFill>
              </a:defRPr>
            </a:lvl2pPr>
            <a:lvl3pPr marL="1015990" indent="0" algn="ctr">
              <a:buNone/>
              <a:defRPr>
                <a:solidFill>
                  <a:schemeClr val="tx1">
                    <a:tint val="75000"/>
                  </a:schemeClr>
                </a:solidFill>
              </a:defRPr>
            </a:lvl3pPr>
            <a:lvl4pPr marL="1523985" indent="0" algn="ctr">
              <a:buNone/>
              <a:defRPr>
                <a:solidFill>
                  <a:schemeClr val="tx1">
                    <a:tint val="75000"/>
                  </a:schemeClr>
                </a:solidFill>
              </a:defRPr>
            </a:lvl4pPr>
            <a:lvl5pPr marL="2031980" indent="0" algn="ctr">
              <a:buNone/>
              <a:defRPr>
                <a:solidFill>
                  <a:schemeClr val="tx1">
                    <a:tint val="75000"/>
                  </a:schemeClr>
                </a:solidFill>
              </a:defRPr>
            </a:lvl5pPr>
            <a:lvl6pPr marL="2539975" indent="0" algn="ctr">
              <a:buNone/>
              <a:defRPr>
                <a:solidFill>
                  <a:schemeClr val="tx1">
                    <a:tint val="75000"/>
                  </a:schemeClr>
                </a:solidFill>
              </a:defRPr>
            </a:lvl6pPr>
            <a:lvl7pPr marL="3047970" indent="0" algn="ctr">
              <a:buNone/>
              <a:defRPr>
                <a:solidFill>
                  <a:schemeClr val="tx1">
                    <a:tint val="75000"/>
                  </a:schemeClr>
                </a:solidFill>
              </a:defRPr>
            </a:lvl7pPr>
            <a:lvl8pPr marL="3555964" indent="0" algn="ctr">
              <a:buNone/>
              <a:defRPr>
                <a:solidFill>
                  <a:schemeClr val="tx1">
                    <a:tint val="75000"/>
                  </a:schemeClr>
                </a:solidFill>
              </a:defRPr>
            </a:lvl8pPr>
            <a:lvl9pPr marL="4063959" indent="0" algn="ctr">
              <a:buNone/>
              <a:defRPr>
                <a:solidFill>
                  <a:schemeClr val="tx1">
                    <a:tint val="75000"/>
                  </a:schemeClr>
                </a:solidFill>
              </a:defRPr>
            </a:lvl9pPr>
          </a:lstStyle>
          <a:p>
            <a:r>
              <a:rPr lang="en-US" dirty="0" smtClean="0"/>
              <a:t>Click to edit section subtitle</a:t>
            </a:r>
            <a:endParaRPr lang="en-US" dirty="0"/>
          </a:p>
        </p:txBody>
      </p:sp>
      <p:sp>
        <p:nvSpPr>
          <p:cNvPr id="8" name="Title 1"/>
          <p:cNvSpPr>
            <a:spLocks noGrp="1"/>
          </p:cNvSpPr>
          <p:nvPr>
            <p:ph type="ctrTitle" hasCustomPrompt="1"/>
          </p:nvPr>
        </p:nvSpPr>
        <p:spPr>
          <a:xfrm>
            <a:off x="480000" y="1620003"/>
            <a:ext cx="9200000" cy="1450041"/>
          </a:xfrm>
        </p:spPr>
        <p:txBody>
          <a:bodyPr/>
          <a:lstStyle>
            <a:lvl1pPr>
              <a:lnSpc>
                <a:spcPct val="80000"/>
              </a:lnSpc>
              <a:defRPr sz="6667" spc="-444" baseline="0">
                <a:solidFill>
                  <a:srgbClr val="FFFFFF"/>
                </a:solidFill>
              </a:defRPr>
            </a:lvl1pPr>
          </a:lstStyle>
          <a:p>
            <a:r>
              <a:rPr lang="en-US" dirty="0" smtClean="0"/>
              <a:t>CLICK TO EDIT SECTION TITLE</a:t>
            </a:r>
            <a:endParaRPr lang="en-US" dirty="0"/>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97338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slide pink">
    <p:bg>
      <p:bgPr>
        <a:gradFill flip="none" rotWithShape="1">
          <a:gsLst>
            <a:gs pos="0">
              <a:srgbClr val="5BC5F2"/>
            </a:gs>
            <a:gs pos="100000">
              <a:srgbClr val="14387E"/>
            </a:gs>
          </a:gsLst>
          <a:lin ang="2700000" scaled="0"/>
          <a:tileRect/>
        </a:gra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4" name="Date Placeholder 3"/>
          <p:cNvSpPr>
            <a:spLocks noGrp="1"/>
          </p:cNvSpPr>
          <p:nvPr>
            <p:ph type="dt" sz="half" idx="10"/>
          </p:nvPr>
        </p:nvSpPr>
        <p:spPr/>
        <p:txBody>
          <a:bodyPr/>
          <a:lstStyle>
            <a:lvl1pPr>
              <a:defRPr>
                <a:solidFill>
                  <a:schemeClr val="bg1"/>
                </a:solidFill>
              </a:defRPr>
            </a:lvl1pPr>
          </a:lstStyle>
          <a:p>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pPr/>
              <a:t>‹#›</a:t>
            </a:fld>
            <a:endParaRPr lang="en-US"/>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5" indent="0" algn="ctr">
              <a:buNone/>
              <a:defRPr>
                <a:solidFill>
                  <a:schemeClr val="tx1">
                    <a:tint val="75000"/>
                  </a:schemeClr>
                </a:solidFill>
              </a:defRPr>
            </a:lvl2pPr>
            <a:lvl3pPr marL="1015990" indent="0" algn="ctr">
              <a:buNone/>
              <a:defRPr>
                <a:solidFill>
                  <a:schemeClr val="tx1">
                    <a:tint val="75000"/>
                  </a:schemeClr>
                </a:solidFill>
              </a:defRPr>
            </a:lvl3pPr>
            <a:lvl4pPr marL="1523985" indent="0" algn="ctr">
              <a:buNone/>
              <a:defRPr>
                <a:solidFill>
                  <a:schemeClr val="tx1">
                    <a:tint val="75000"/>
                  </a:schemeClr>
                </a:solidFill>
              </a:defRPr>
            </a:lvl4pPr>
            <a:lvl5pPr marL="2031980" indent="0" algn="ctr">
              <a:buNone/>
              <a:defRPr>
                <a:solidFill>
                  <a:schemeClr val="tx1">
                    <a:tint val="75000"/>
                  </a:schemeClr>
                </a:solidFill>
              </a:defRPr>
            </a:lvl5pPr>
            <a:lvl6pPr marL="2539975" indent="0" algn="ctr">
              <a:buNone/>
              <a:defRPr>
                <a:solidFill>
                  <a:schemeClr val="tx1">
                    <a:tint val="75000"/>
                  </a:schemeClr>
                </a:solidFill>
              </a:defRPr>
            </a:lvl6pPr>
            <a:lvl7pPr marL="3047970" indent="0" algn="ctr">
              <a:buNone/>
              <a:defRPr>
                <a:solidFill>
                  <a:schemeClr val="tx1">
                    <a:tint val="75000"/>
                  </a:schemeClr>
                </a:solidFill>
              </a:defRPr>
            </a:lvl7pPr>
            <a:lvl8pPr marL="3555964" indent="0" algn="ctr">
              <a:buNone/>
              <a:defRPr>
                <a:solidFill>
                  <a:schemeClr val="tx1">
                    <a:tint val="75000"/>
                  </a:schemeClr>
                </a:solidFill>
              </a:defRPr>
            </a:lvl8pPr>
            <a:lvl9pPr marL="4063959" indent="0" algn="ctr">
              <a:buNone/>
              <a:defRPr>
                <a:solidFill>
                  <a:schemeClr val="tx1">
                    <a:tint val="75000"/>
                  </a:schemeClr>
                </a:solidFill>
              </a:defRPr>
            </a:lvl9pPr>
          </a:lstStyle>
          <a:p>
            <a:r>
              <a:rPr lang="en-US" dirty="0" smtClean="0"/>
              <a:t>Click to edit section subtitle</a:t>
            </a:r>
            <a:endParaRPr lang="en-US" dirty="0"/>
          </a:p>
        </p:txBody>
      </p:sp>
      <p:sp>
        <p:nvSpPr>
          <p:cNvPr id="8" name="Title 1"/>
          <p:cNvSpPr>
            <a:spLocks noGrp="1"/>
          </p:cNvSpPr>
          <p:nvPr>
            <p:ph type="ctrTitle" hasCustomPrompt="1"/>
          </p:nvPr>
        </p:nvSpPr>
        <p:spPr>
          <a:xfrm>
            <a:off x="480000" y="1620003"/>
            <a:ext cx="9200000" cy="1450041"/>
          </a:xfrm>
        </p:spPr>
        <p:txBody>
          <a:bodyPr/>
          <a:lstStyle>
            <a:lvl1pPr>
              <a:lnSpc>
                <a:spcPct val="80000"/>
              </a:lnSpc>
              <a:defRPr sz="6667" spc="-444" baseline="0">
                <a:solidFill>
                  <a:srgbClr val="FFFFFF"/>
                </a:solidFill>
              </a:defRPr>
            </a:lvl1pPr>
          </a:lstStyle>
          <a:p>
            <a:r>
              <a:rPr lang="en-US" dirty="0" smtClean="0"/>
              <a:t>CLICK TO EDIT SECTION TITLE</a:t>
            </a:r>
            <a:endParaRPr lang="en-US" dirty="0"/>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70471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slide light blue">
    <p:bg>
      <p:bgPr>
        <a:gradFill flip="none" rotWithShape="1">
          <a:gsLst>
            <a:gs pos="0">
              <a:schemeClr val="tx1"/>
            </a:gs>
            <a:gs pos="100000">
              <a:schemeClr val="tx2"/>
            </a:gs>
          </a:gsLst>
          <a:lin ang="2700000" scaled="0"/>
          <a:tileRect/>
        </a:gradFill>
        <a:effectLst/>
      </p:bgPr>
    </p:bg>
    <p:spTree>
      <p:nvGrpSpPr>
        <p:cNvPr id="1" name=""/>
        <p:cNvGrpSpPr/>
        <p:nvPr/>
      </p:nvGrpSpPr>
      <p:grpSpPr>
        <a:xfrm>
          <a:off x="0" y="0"/>
          <a:ext cx="0" cy="0"/>
          <a:chOff x="0" y="0"/>
          <a:chExt cx="0" cy="0"/>
        </a:xfrm>
      </p:grpSpPr>
      <p:pic>
        <p:nvPicPr>
          <p:cNvPr id="2" name="Picture 1" descr="DIVIDER MASTERS-05.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0160000" cy="5711952"/>
          </a:xfrm>
          <a:prstGeom prst="rect">
            <a:avLst/>
          </a:prstGeom>
        </p:spPr>
      </p:pic>
      <p:sp>
        <p:nvSpPr>
          <p:cNvPr id="4" name="Date Placeholder 3"/>
          <p:cNvSpPr>
            <a:spLocks noGrp="1"/>
          </p:cNvSpPr>
          <p:nvPr>
            <p:ph type="dt" sz="half" idx="10"/>
          </p:nvPr>
        </p:nvSpPr>
        <p:spPr/>
        <p:txBody>
          <a:bodyPr/>
          <a:lstStyle>
            <a:lvl1pPr>
              <a:defRPr>
                <a:solidFill>
                  <a:schemeClr val="bg1"/>
                </a:solidFill>
              </a:defRPr>
            </a:lvl1pPr>
          </a:lstStyle>
          <a:p>
            <a:endParaRPr lang="en-US"/>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91AF2B4D-6B12-4EDF-87BB-2B55CECB6611}" type="slidenum">
              <a:rPr lang="en-US" smtClean="0"/>
              <a:pPr/>
              <a:t>‹#›</a:t>
            </a:fld>
            <a:endParaRPr lang="en-US"/>
          </a:p>
        </p:txBody>
      </p:sp>
      <p:sp>
        <p:nvSpPr>
          <p:cNvPr id="7" name="Subtitle 2"/>
          <p:cNvSpPr>
            <a:spLocks noGrp="1"/>
          </p:cNvSpPr>
          <p:nvPr>
            <p:ph type="subTitle" idx="1" hasCustomPrompt="1"/>
          </p:nvPr>
        </p:nvSpPr>
        <p:spPr>
          <a:xfrm>
            <a:off x="480000" y="3238500"/>
            <a:ext cx="9200000" cy="749930"/>
          </a:xfrm>
        </p:spPr>
        <p:txBody>
          <a:bodyPr/>
          <a:lstStyle>
            <a:lvl1pPr marL="0" indent="0" algn="l">
              <a:buNone/>
              <a:defRPr baseline="0">
                <a:solidFill>
                  <a:srgbClr val="FFFFFF"/>
                </a:solidFill>
                <a:latin typeface="+mn-lt"/>
              </a:defRPr>
            </a:lvl1pPr>
            <a:lvl2pPr marL="507995" indent="0" algn="ctr">
              <a:buNone/>
              <a:defRPr>
                <a:solidFill>
                  <a:schemeClr val="tx1">
                    <a:tint val="75000"/>
                  </a:schemeClr>
                </a:solidFill>
              </a:defRPr>
            </a:lvl2pPr>
            <a:lvl3pPr marL="1015990" indent="0" algn="ctr">
              <a:buNone/>
              <a:defRPr>
                <a:solidFill>
                  <a:schemeClr val="tx1">
                    <a:tint val="75000"/>
                  </a:schemeClr>
                </a:solidFill>
              </a:defRPr>
            </a:lvl3pPr>
            <a:lvl4pPr marL="1523985" indent="0" algn="ctr">
              <a:buNone/>
              <a:defRPr>
                <a:solidFill>
                  <a:schemeClr val="tx1">
                    <a:tint val="75000"/>
                  </a:schemeClr>
                </a:solidFill>
              </a:defRPr>
            </a:lvl4pPr>
            <a:lvl5pPr marL="2031980" indent="0" algn="ctr">
              <a:buNone/>
              <a:defRPr>
                <a:solidFill>
                  <a:schemeClr val="tx1">
                    <a:tint val="75000"/>
                  </a:schemeClr>
                </a:solidFill>
              </a:defRPr>
            </a:lvl5pPr>
            <a:lvl6pPr marL="2539975" indent="0" algn="ctr">
              <a:buNone/>
              <a:defRPr>
                <a:solidFill>
                  <a:schemeClr val="tx1">
                    <a:tint val="75000"/>
                  </a:schemeClr>
                </a:solidFill>
              </a:defRPr>
            </a:lvl6pPr>
            <a:lvl7pPr marL="3047970" indent="0" algn="ctr">
              <a:buNone/>
              <a:defRPr>
                <a:solidFill>
                  <a:schemeClr val="tx1">
                    <a:tint val="75000"/>
                  </a:schemeClr>
                </a:solidFill>
              </a:defRPr>
            </a:lvl7pPr>
            <a:lvl8pPr marL="3555964" indent="0" algn="ctr">
              <a:buNone/>
              <a:defRPr>
                <a:solidFill>
                  <a:schemeClr val="tx1">
                    <a:tint val="75000"/>
                  </a:schemeClr>
                </a:solidFill>
              </a:defRPr>
            </a:lvl8pPr>
            <a:lvl9pPr marL="4063959" indent="0" algn="ctr">
              <a:buNone/>
              <a:defRPr>
                <a:solidFill>
                  <a:schemeClr val="tx1">
                    <a:tint val="75000"/>
                  </a:schemeClr>
                </a:solidFill>
              </a:defRPr>
            </a:lvl9pPr>
          </a:lstStyle>
          <a:p>
            <a:r>
              <a:rPr lang="en-US" dirty="0" smtClean="0"/>
              <a:t>Click to edit section subtitle</a:t>
            </a:r>
            <a:endParaRPr lang="en-US" dirty="0"/>
          </a:p>
        </p:txBody>
      </p:sp>
      <p:sp>
        <p:nvSpPr>
          <p:cNvPr id="8" name="Title 1"/>
          <p:cNvSpPr>
            <a:spLocks noGrp="1"/>
          </p:cNvSpPr>
          <p:nvPr>
            <p:ph type="ctrTitle" hasCustomPrompt="1"/>
          </p:nvPr>
        </p:nvSpPr>
        <p:spPr>
          <a:xfrm>
            <a:off x="480000" y="1620003"/>
            <a:ext cx="9200000" cy="1450041"/>
          </a:xfrm>
        </p:spPr>
        <p:txBody>
          <a:bodyPr/>
          <a:lstStyle>
            <a:lvl1pPr>
              <a:lnSpc>
                <a:spcPct val="80000"/>
              </a:lnSpc>
              <a:defRPr sz="6667" spc="-444" baseline="0">
                <a:solidFill>
                  <a:srgbClr val="FFFFFF"/>
                </a:solidFill>
              </a:defRPr>
            </a:lvl1pPr>
          </a:lstStyle>
          <a:p>
            <a:r>
              <a:rPr lang="en-US" dirty="0" smtClean="0"/>
              <a:t>CLICK TO EDIT SECTION TITLE</a:t>
            </a:r>
            <a:endParaRPr lang="en-US" dirty="0"/>
          </a:p>
        </p:txBody>
      </p:sp>
      <p:cxnSp>
        <p:nvCxnSpPr>
          <p:cNvPr id="9" name="Straight Connector 8"/>
          <p:cNvCxnSpPr/>
          <p:nvPr/>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userDrawn="1"/>
        </p:nvCxnSpPr>
        <p:spPr>
          <a:xfrm>
            <a:off x="480000" y="936000"/>
            <a:ext cx="9200000" cy="0"/>
          </a:xfrm>
          <a:prstGeom prst="line">
            <a:avLst/>
          </a:prstGeom>
          <a:ln w="12700">
            <a:solidFill>
              <a:schemeClr val="bg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82465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wo column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smtClean="0"/>
              <a:t>CLICK TO EDIT MASTER TITLE STYLE</a:t>
            </a:r>
            <a:endParaRPr lang="en-US" dirty="0"/>
          </a:p>
        </p:txBody>
      </p:sp>
      <p:sp>
        <p:nvSpPr>
          <p:cNvPr id="3" name="Content Placeholder 2"/>
          <p:cNvSpPr>
            <a:spLocks noGrp="1"/>
          </p:cNvSpPr>
          <p:nvPr>
            <p:ph sz="half" idx="1"/>
          </p:nvPr>
        </p:nvSpPr>
        <p:spPr>
          <a:xfrm>
            <a:off x="508000" y="1620003"/>
            <a:ext cx="4487333" cy="3570207"/>
          </a:xfrm>
        </p:spPr>
        <p:txBody>
          <a:bodyPr/>
          <a:lstStyle>
            <a:lvl1pPr>
              <a:defRPr sz="2222"/>
            </a:lvl1pPr>
            <a:lvl2pPr>
              <a:defRPr sz="2222"/>
            </a:lvl2pPr>
            <a:lvl3pPr>
              <a:defRPr sz="2222"/>
            </a:lvl3pPr>
            <a:lvl4pPr>
              <a:defRPr sz="2222"/>
            </a:lvl4pPr>
            <a:lvl5pPr>
              <a:defRPr sz="2222"/>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Content Placeholder 3"/>
          <p:cNvSpPr>
            <a:spLocks noGrp="1"/>
          </p:cNvSpPr>
          <p:nvPr>
            <p:ph sz="half" idx="2"/>
          </p:nvPr>
        </p:nvSpPr>
        <p:spPr>
          <a:xfrm>
            <a:off x="5164668" y="1620003"/>
            <a:ext cx="4487333" cy="3570207"/>
          </a:xfrm>
        </p:spPr>
        <p:txBody>
          <a:bodyPr/>
          <a:lstStyle>
            <a:lvl1pPr>
              <a:defRPr sz="2222"/>
            </a:lvl1pPr>
            <a:lvl2pPr>
              <a:defRPr sz="2222"/>
            </a:lvl2pPr>
            <a:lvl3pPr>
              <a:defRPr sz="2222"/>
            </a:lvl3pPr>
            <a:lvl4pPr>
              <a:defRPr sz="2222"/>
            </a:lvl4pPr>
            <a:lvl5pPr>
              <a:defRPr sz="2222"/>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66355A-084C-D24E-9AD2-7E4FC41EA627}" type="slidenum">
              <a:rPr lang="en-US" smtClean="0"/>
              <a:pPr/>
              <a:t>‹#›</a:t>
            </a:fld>
            <a:endParaRPr lang="en-US"/>
          </a:p>
        </p:txBody>
      </p:sp>
      <p:cxnSp>
        <p:nvCxnSpPr>
          <p:cNvPr id="8" name="Straight Connector 7"/>
          <p:cNvCxnSpPr/>
          <p:nvPr/>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
        <p:nvSpPr>
          <p:cNvPr id="9" name="Text Placeholder 11"/>
          <p:cNvSpPr>
            <a:spLocks noGrp="1"/>
          </p:cNvSpPr>
          <p:nvPr>
            <p:ph type="body" sz="quarter" idx="13" hasCustomPrompt="1"/>
          </p:nvPr>
        </p:nvSpPr>
        <p:spPr>
          <a:xfrm>
            <a:off x="479778" y="288003"/>
            <a:ext cx="9172222" cy="347413"/>
          </a:xfrm>
        </p:spPr>
        <p:txBody>
          <a:bodyPr/>
          <a:lstStyle>
            <a:lvl1pPr marL="0" indent="0">
              <a:buNone/>
              <a:defRPr sz="1778" cap="all">
                <a:solidFill>
                  <a:schemeClr val="tx2"/>
                </a:solidFill>
                <a:latin typeface="+mj-lt"/>
              </a:defRPr>
            </a:lvl1pPr>
            <a:lvl2pPr marL="507995" indent="0">
              <a:buNone/>
              <a:defRPr/>
            </a:lvl2pPr>
            <a:lvl3pPr marL="1015990" indent="0">
              <a:buNone/>
              <a:defRPr/>
            </a:lvl3pPr>
            <a:lvl4pPr marL="1523985" indent="0">
              <a:buNone/>
              <a:defRPr/>
            </a:lvl4pPr>
            <a:lvl5pPr marL="2031980" indent="0">
              <a:buNone/>
              <a:defRPr/>
            </a:lvl5pPr>
          </a:lstStyle>
          <a:p>
            <a:pPr lvl="0"/>
            <a:r>
              <a:rPr lang="en-GB" dirty="0" smtClean="0"/>
              <a:t>SECTION HEADER</a:t>
            </a:r>
          </a:p>
        </p:txBody>
      </p:sp>
      <p:cxnSp>
        <p:nvCxnSpPr>
          <p:cNvPr id="10" name="Straight Connector 9"/>
          <p:cNvCxnSpPr/>
          <p:nvPr userDrawn="1"/>
        </p:nvCxnSpPr>
        <p:spPr>
          <a:xfrm>
            <a:off x="480000" y="936000"/>
            <a:ext cx="9200000" cy="0"/>
          </a:xfrm>
          <a:prstGeom prst="line">
            <a:avLst/>
          </a:prstGeom>
          <a:ln w="12700">
            <a:solidFill>
              <a:schemeClr val="tx1"/>
            </a:solidFill>
            <a:beve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60594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0000" y="504000"/>
            <a:ext cx="9172000" cy="347000"/>
          </a:xfrm>
          <a:prstGeom prst="rect">
            <a:avLst/>
          </a:prstGeom>
        </p:spPr>
        <p:txBody>
          <a:bodyPr vert="horz" lIns="0" tIns="0" rIns="0" bIns="0" rtlCol="0" anchor="t" anchorCtr="0">
            <a:noAutofit/>
          </a:bodyPr>
          <a:lstStyle/>
          <a:p>
            <a:r>
              <a:rPr lang="en-GB" dirty="0" smtClean="0"/>
              <a:t>Click to edit Master title style</a:t>
            </a:r>
            <a:endParaRPr lang="en-US" dirty="0"/>
          </a:p>
        </p:txBody>
      </p:sp>
      <p:sp>
        <p:nvSpPr>
          <p:cNvPr id="3" name="Text Placeholder 2"/>
          <p:cNvSpPr>
            <a:spLocks noGrp="1"/>
          </p:cNvSpPr>
          <p:nvPr>
            <p:ph type="body" idx="1"/>
          </p:nvPr>
        </p:nvSpPr>
        <p:spPr>
          <a:xfrm>
            <a:off x="480000" y="1620003"/>
            <a:ext cx="9172000" cy="3418017"/>
          </a:xfrm>
          <a:prstGeom prst="rect">
            <a:avLst/>
          </a:prstGeom>
        </p:spPr>
        <p:txBody>
          <a:bodyPr vert="horz" lIns="0" tIns="0" rIns="0" bIns="0" rtlCol="0">
            <a:no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dirty="0"/>
          </a:p>
        </p:txBody>
      </p:sp>
      <p:sp>
        <p:nvSpPr>
          <p:cNvPr id="4" name="Date Placeholder 3"/>
          <p:cNvSpPr>
            <a:spLocks noGrp="1"/>
          </p:cNvSpPr>
          <p:nvPr>
            <p:ph type="dt" sz="half" idx="2"/>
          </p:nvPr>
        </p:nvSpPr>
        <p:spPr>
          <a:xfrm>
            <a:off x="7281333" y="5296962"/>
            <a:ext cx="2370667" cy="304271"/>
          </a:xfrm>
          <a:prstGeom prst="rect">
            <a:avLst/>
          </a:prstGeom>
        </p:spPr>
        <p:txBody>
          <a:bodyPr vert="horz" lIns="0" tIns="0" rIns="0" bIns="0" rtlCol="0" anchor="ctr"/>
          <a:lstStyle>
            <a:lvl1pPr algn="r">
              <a:defRPr sz="1111">
                <a:solidFill>
                  <a:schemeClr val="tx1"/>
                </a:solidFill>
              </a:defRPr>
            </a:lvl1pPr>
          </a:lstStyle>
          <a:p>
            <a:endParaRPr lang="en-US" dirty="0"/>
          </a:p>
        </p:txBody>
      </p:sp>
      <p:sp>
        <p:nvSpPr>
          <p:cNvPr id="5" name="Footer Placeholder 4"/>
          <p:cNvSpPr>
            <a:spLocks noGrp="1"/>
          </p:cNvSpPr>
          <p:nvPr>
            <p:ph type="ftr" sz="quarter" idx="3"/>
          </p:nvPr>
        </p:nvSpPr>
        <p:spPr>
          <a:xfrm>
            <a:off x="3471335" y="5296962"/>
            <a:ext cx="3217333" cy="304271"/>
          </a:xfrm>
          <a:prstGeom prst="rect">
            <a:avLst/>
          </a:prstGeom>
        </p:spPr>
        <p:txBody>
          <a:bodyPr vert="horz" lIns="91440" tIns="45720" rIns="91440" bIns="45720" rtlCol="0" anchor="ctr"/>
          <a:lstStyle>
            <a:lvl1pPr algn="ctr">
              <a:defRPr sz="1111">
                <a:solidFill>
                  <a:schemeClr val="tx1"/>
                </a:solidFill>
              </a:defRPr>
            </a:lvl1pPr>
          </a:lstStyle>
          <a:p>
            <a:endParaRPr lang="en-US"/>
          </a:p>
        </p:txBody>
      </p:sp>
      <p:sp>
        <p:nvSpPr>
          <p:cNvPr id="6" name="Slide Number Placeholder 5"/>
          <p:cNvSpPr>
            <a:spLocks noGrp="1"/>
          </p:cNvSpPr>
          <p:nvPr>
            <p:ph type="sldNum" sz="quarter" idx="4"/>
          </p:nvPr>
        </p:nvSpPr>
        <p:spPr>
          <a:xfrm>
            <a:off x="480001" y="5296962"/>
            <a:ext cx="2370667" cy="304271"/>
          </a:xfrm>
          <a:prstGeom prst="rect">
            <a:avLst/>
          </a:prstGeom>
        </p:spPr>
        <p:txBody>
          <a:bodyPr vert="horz" lIns="0" tIns="0" rIns="0" bIns="0" rtlCol="0" anchor="ctr"/>
          <a:lstStyle>
            <a:lvl1pPr algn="l">
              <a:defRPr sz="1111">
                <a:solidFill>
                  <a:schemeClr val="tx1"/>
                </a:solidFill>
              </a:defRPr>
            </a:lvl1pPr>
          </a:lstStyle>
          <a:p>
            <a:fld id="{2066355A-084C-D24E-9AD2-7E4FC41EA627}" type="slidenum">
              <a:rPr lang="en-US" smtClean="0"/>
              <a:pPr/>
              <a:t>‹#›</a:t>
            </a:fld>
            <a:endParaRPr lang="en-US" dirty="0"/>
          </a:p>
        </p:txBody>
      </p:sp>
    </p:spTree>
    <p:extLst>
      <p:ext uri="{BB962C8B-B14F-4D97-AF65-F5344CB8AC3E}">
        <p14:creationId xmlns:p14="http://schemas.microsoft.com/office/powerpoint/2010/main" val="3693843513"/>
      </p:ext>
    </p:extLst>
  </p:cSld>
  <p:clrMap bg1="lt1" tx1="dk1" bg2="lt2" tx2="dk2" accent1="accent1" accent2="accent2" accent3="accent3" accent4="accent4" accent5="accent5" accent6="accent6" hlink="hlink" folHlink="folHlink"/>
  <p:sldLayoutIdLst>
    <p:sldLayoutId id="2147493466" r:id="rId1"/>
    <p:sldLayoutId id="2147493467" r:id="rId2"/>
    <p:sldLayoutId id="2147493468" r:id="rId3"/>
    <p:sldLayoutId id="2147493469" r:id="rId4"/>
    <p:sldLayoutId id="2147493470" r:id="rId5"/>
    <p:sldLayoutId id="2147493475" r:id="rId6"/>
    <p:sldLayoutId id="2147493476" r:id="rId7"/>
    <p:sldLayoutId id="2147493477" r:id="rId8"/>
    <p:sldLayoutId id="2147493471" r:id="rId9"/>
    <p:sldLayoutId id="2147493472" r:id="rId10"/>
    <p:sldLayoutId id="2147493473" r:id="rId11"/>
    <p:sldLayoutId id="2147493474"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l" defTabSz="507995" rtl="0" eaLnBrk="1" latinLnBrk="0" hangingPunct="1">
        <a:spcBef>
          <a:spcPct val="0"/>
        </a:spcBef>
        <a:buNone/>
        <a:defRPr sz="1778" kern="1200" cap="all">
          <a:solidFill>
            <a:schemeClr val="tx1"/>
          </a:solidFill>
          <a:latin typeface="+mj-lt"/>
          <a:ea typeface="+mj-ea"/>
          <a:cs typeface="+mj-cs"/>
        </a:defRPr>
      </a:lvl1pPr>
    </p:titleStyle>
    <p:bodyStyle>
      <a:lvl1pPr marL="197554" indent="-197554" algn="l" defTabSz="507995" rtl="0" eaLnBrk="1" latinLnBrk="0" hangingPunct="1">
        <a:spcBef>
          <a:spcPct val="20000"/>
        </a:spcBef>
        <a:buFont typeface="Arial"/>
        <a:buChar char="•"/>
        <a:defRPr sz="2222" kern="1200">
          <a:solidFill>
            <a:schemeClr val="tx1"/>
          </a:solidFill>
          <a:latin typeface="+mn-lt"/>
          <a:ea typeface="+mn-ea"/>
          <a:cs typeface="+mn-cs"/>
        </a:defRPr>
      </a:lvl1pPr>
      <a:lvl2pPr marL="825492" indent="-317497" algn="l" defTabSz="507995" rtl="0" eaLnBrk="1" latinLnBrk="0" hangingPunct="1">
        <a:spcBef>
          <a:spcPct val="20000"/>
        </a:spcBef>
        <a:buFont typeface="Arial"/>
        <a:buChar char="–"/>
        <a:defRPr sz="2222" kern="1200">
          <a:solidFill>
            <a:schemeClr val="tx1"/>
          </a:solidFill>
          <a:latin typeface="+mn-lt"/>
          <a:ea typeface="+mn-ea"/>
          <a:cs typeface="+mn-cs"/>
        </a:defRPr>
      </a:lvl2pPr>
      <a:lvl3pPr marL="1195905" indent="-179915" algn="l" defTabSz="507995" rtl="0" eaLnBrk="1" latinLnBrk="0" hangingPunct="1">
        <a:spcBef>
          <a:spcPct val="20000"/>
        </a:spcBef>
        <a:buFont typeface="Arial"/>
        <a:buChar char="•"/>
        <a:defRPr sz="2222" kern="1200">
          <a:solidFill>
            <a:schemeClr val="tx1"/>
          </a:solidFill>
          <a:latin typeface="+mn-lt"/>
          <a:ea typeface="+mn-ea"/>
          <a:cs typeface="+mn-cs"/>
        </a:defRPr>
      </a:lvl3pPr>
      <a:lvl4pPr marL="1777982" indent="-253997" algn="l" defTabSz="507995" rtl="0" eaLnBrk="1" latinLnBrk="0" hangingPunct="1">
        <a:spcBef>
          <a:spcPct val="20000"/>
        </a:spcBef>
        <a:buFont typeface="Arial"/>
        <a:buChar char="–"/>
        <a:defRPr sz="2222" kern="1200">
          <a:solidFill>
            <a:schemeClr val="tx1"/>
          </a:solidFill>
          <a:latin typeface="+mn-lt"/>
          <a:ea typeface="+mn-ea"/>
          <a:cs typeface="+mn-cs"/>
        </a:defRPr>
      </a:lvl4pPr>
      <a:lvl5pPr marL="2285977" indent="-253997" algn="l" defTabSz="507995" rtl="0" eaLnBrk="1" latinLnBrk="0" hangingPunct="1">
        <a:spcBef>
          <a:spcPct val="20000"/>
        </a:spcBef>
        <a:buFont typeface="Arial"/>
        <a:buChar char="»"/>
        <a:defRPr sz="2222" kern="1200">
          <a:solidFill>
            <a:schemeClr val="tx1"/>
          </a:solidFill>
          <a:latin typeface="+mn-lt"/>
          <a:ea typeface="+mn-ea"/>
          <a:cs typeface="+mn-cs"/>
        </a:defRPr>
      </a:lvl5pPr>
      <a:lvl6pPr marL="2793972" indent="-253997" algn="l" defTabSz="507995" rtl="0" eaLnBrk="1" latinLnBrk="0" hangingPunct="1">
        <a:spcBef>
          <a:spcPct val="20000"/>
        </a:spcBef>
        <a:buFont typeface="Arial"/>
        <a:buChar char="•"/>
        <a:defRPr sz="2222" kern="1200">
          <a:solidFill>
            <a:schemeClr val="tx1"/>
          </a:solidFill>
          <a:latin typeface="+mn-lt"/>
          <a:ea typeface="+mn-ea"/>
          <a:cs typeface="+mn-cs"/>
        </a:defRPr>
      </a:lvl6pPr>
      <a:lvl7pPr marL="3301967" indent="-253997" algn="l" defTabSz="507995" rtl="0" eaLnBrk="1" latinLnBrk="0" hangingPunct="1">
        <a:spcBef>
          <a:spcPct val="20000"/>
        </a:spcBef>
        <a:buFont typeface="Arial"/>
        <a:buChar char="•"/>
        <a:defRPr sz="2222" kern="1200">
          <a:solidFill>
            <a:schemeClr val="tx1"/>
          </a:solidFill>
          <a:latin typeface="+mn-lt"/>
          <a:ea typeface="+mn-ea"/>
          <a:cs typeface="+mn-cs"/>
        </a:defRPr>
      </a:lvl7pPr>
      <a:lvl8pPr marL="3809962" indent="-253997" algn="l" defTabSz="507995" rtl="0" eaLnBrk="1" latinLnBrk="0" hangingPunct="1">
        <a:spcBef>
          <a:spcPct val="20000"/>
        </a:spcBef>
        <a:buFont typeface="Arial"/>
        <a:buChar char="•"/>
        <a:defRPr sz="2222" kern="1200">
          <a:solidFill>
            <a:schemeClr val="tx1"/>
          </a:solidFill>
          <a:latin typeface="+mn-lt"/>
          <a:ea typeface="+mn-ea"/>
          <a:cs typeface="+mn-cs"/>
        </a:defRPr>
      </a:lvl8pPr>
      <a:lvl9pPr marL="4317957" indent="-253997" algn="l" defTabSz="507995" rtl="0" eaLnBrk="1" latinLnBrk="0" hangingPunct="1">
        <a:spcBef>
          <a:spcPct val="20000"/>
        </a:spcBef>
        <a:buFont typeface="Arial"/>
        <a:buChar char="•"/>
        <a:defRPr sz="2222" kern="1200">
          <a:solidFill>
            <a:schemeClr val="tx1"/>
          </a:solidFill>
          <a:latin typeface="+mn-lt"/>
          <a:ea typeface="+mn-ea"/>
          <a:cs typeface="+mn-cs"/>
        </a:defRPr>
      </a:lvl9pPr>
    </p:bodyStyle>
    <p:otherStyle>
      <a:defPPr>
        <a:defRPr lang="en-US"/>
      </a:defPPr>
      <a:lvl1pPr marL="0" algn="l" defTabSz="507995" rtl="0" eaLnBrk="1" latinLnBrk="0" hangingPunct="1">
        <a:defRPr sz="2000" kern="1200">
          <a:solidFill>
            <a:schemeClr val="tx1"/>
          </a:solidFill>
          <a:latin typeface="+mn-lt"/>
          <a:ea typeface="+mn-ea"/>
          <a:cs typeface="+mn-cs"/>
        </a:defRPr>
      </a:lvl1pPr>
      <a:lvl2pPr marL="507995" algn="l" defTabSz="507995" rtl="0" eaLnBrk="1" latinLnBrk="0" hangingPunct="1">
        <a:defRPr sz="2000" kern="1200">
          <a:solidFill>
            <a:schemeClr val="tx1"/>
          </a:solidFill>
          <a:latin typeface="+mn-lt"/>
          <a:ea typeface="+mn-ea"/>
          <a:cs typeface="+mn-cs"/>
        </a:defRPr>
      </a:lvl2pPr>
      <a:lvl3pPr marL="1015990" algn="l" defTabSz="507995" rtl="0" eaLnBrk="1" latinLnBrk="0" hangingPunct="1">
        <a:defRPr sz="2000" kern="1200">
          <a:solidFill>
            <a:schemeClr val="tx1"/>
          </a:solidFill>
          <a:latin typeface="+mn-lt"/>
          <a:ea typeface="+mn-ea"/>
          <a:cs typeface="+mn-cs"/>
        </a:defRPr>
      </a:lvl3pPr>
      <a:lvl4pPr marL="1523985" algn="l" defTabSz="507995" rtl="0" eaLnBrk="1" latinLnBrk="0" hangingPunct="1">
        <a:defRPr sz="2000" kern="1200">
          <a:solidFill>
            <a:schemeClr val="tx1"/>
          </a:solidFill>
          <a:latin typeface="+mn-lt"/>
          <a:ea typeface="+mn-ea"/>
          <a:cs typeface="+mn-cs"/>
        </a:defRPr>
      </a:lvl4pPr>
      <a:lvl5pPr marL="2031980" algn="l" defTabSz="507995" rtl="0" eaLnBrk="1" latinLnBrk="0" hangingPunct="1">
        <a:defRPr sz="2000" kern="1200">
          <a:solidFill>
            <a:schemeClr val="tx1"/>
          </a:solidFill>
          <a:latin typeface="+mn-lt"/>
          <a:ea typeface="+mn-ea"/>
          <a:cs typeface="+mn-cs"/>
        </a:defRPr>
      </a:lvl5pPr>
      <a:lvl6pPr marL="2539975" algn="l" defTabSz="507995" rtl="0" eaLnBrk="1" latinLnBrk="0" hangingPunct="1">
        <a:defRPr sz="2000" kern="1200">
          <a:solidFill>
            <a:schemeClr val="tx1"/>
          </a:solidFill>
          <a:latin typeface="+mn-lt"/>
          <a:ea typeface="+mn-ea"/>
          <a:cs typeface="+mn-cs"/>
        </a:defRPr>
      </a:lvl6pPr>
      <a:lvl7pPr marL="3047970" algn="l" defTabSz="507995" rtl="0" eaLnBrk="1" latinLnBrk="0" hangingPunct="1">
        <a:defRPr sz="2000" kern="1200">
          <a:solidFill>
            <a:schemeClr val="tx1"/>
          </a:solidFill>
          <a:latin typeface="+mn-lt"/>
          <a:ea typeface="+mn-ea"/>
          <a:cs typeface="+mn-cs"/>
        </a:defRPr>
      </a:lvl7pPr>
      <a:lvl8pPr marL="3555964" algn="l" defTabSz="507995" rtl="0" eaLnBrk="1" latinLnBrk="0" hangingPunct="1">
        <a:defRPr sz="2000" kern="1200">
          <a:solidFill>
            <a:schemeClr val="tx1"/>
          </a:solidFill>
          <a:latin typeface="+mn-lt"/>
          <a:ea typeface="+mn-ea"/>
          <a:cs typeface="+mn-cs"/>
        </a:defRPr>
      </a:lvl8pPr>
      <a:lvl9pPr marL="4063959" algn="l" defTabSz="507995" rtl="0" eaLnBrk="1" latinLnBrk="0" hangingPunct="1">
        <a:defRPr sz="20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0000" y="504000"/>
            <a:ext cx="9172000" cy="347000"/>
          </a:xfrm>
          <a:prstGeom prst="rect">
            <a:avLst/>
          </a:prstGeom>
        </p:spPr>
        <p:txBody>
          <a:bodyPr vert="horz" lIns="0" tIns="0" rIns="0" bIns="0" rtlCol="0" anchor="t" anchorCtr="0">
            <a:noAutofit/>
          </a:bodyPr>
          <a:lstStyle/>
          <a:p>
            <a:r>
              <a:rPr lang="en-GB" dirty="0"/>
              <a:t>Click to edit Master title style</a:t>
            </a:r>
            <a:endParaRPr lang="en-US" dirty="0"/>
          </a:p>
        </p:txBody>
      </p:sp>
      <p:sp>
        <p:nvSpPr>
          <p:cNvPr id="3" name="Text Placeholder 2"/>
          <p:cNvSpPr>
            <a:spLocks noGrp="1"/>
          </p:cNvSpPr>
          <p:nvPr>
            <p:ph type="body" idx="1"/>
          </p:nvPr>
        </p:nvSpPr>
        <p:spPr>
          <a:xfrm>
            <a:off x="480000" y="1620005"/>
            <a:ext cx="9172000" cy="3418017"/>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81333" y="5296964"/>
            <a:ext cx="2370667" cy="304271"/>
          </a:xfrm>
          <a:prstGeom prst="rect">
            <a:avLst/>
          </a:prstGeom>
        </p:spPr>
        <p:txBody>
          <a:bodyPr vert="horz" lIns="0" tIns="0" rIns="0" bIns="0" rtlCol="0" anchor="ctr"/>
          <a:lstStyle>
            <a:lvl1pPr algn="r">
              <a:defRPr sz="1111">
                <a:solidFill>
                  <a:schemeClr val="tx1"/>
                </a:solidFill>
              </a:defRPr>
            </a:lvl1pPr>
          </a:lstStyle>
          <a:p>
            <a:endParaRPr lang="en-US" dirty="0">
              <a:solidFill>
                <a:srgbClr val="004595"/>
              </a:solidFill>
            </a:endParaRPr>
          </a:p>
        </p:txBody>
      </p:sp>
      <p:sp>
        <p:nvSpPr>
          <p:cNvPr id="5" name="Footer Placeholder 4"/>
          <p:cNvSpPr>
            <a:spLocks noGrp="1"/>
          </p:cNvSpPr>
          <p:nvPr>
            <p:ph type="ftr" sz="quarter" idx="3"/>
          </p:nvPr>
        </p:nvSpPr>
        <p:spPr>
          <a:xfrm>
            <a:off x="3471336" y="5296964"/>
            <a:ext cx="3217333" cy="304271"/>
          </a:xfrm>
          <a:prstGeom prst="rect">
            <a:avLst/>
          </a:prstGeom>
        </p:spPr>
        <p:txBody>
          <a:bodyPr vert="horz" lIns="91440" tIns="45720" rIns="91440" bIns="45720" rtlCol="0" anchor="ctr"/>
          <a:lstStyle>
            <a:lvl1pPr algn="ctr">
              <a:defRPr sz="1111">
                <a:solidFill>
                  <a:schemeClr val="tx1"/>
                </a:solidFill>
              </a:defRPr>
            </a:lvl1pPr>
          </a:lstStyle>
          <a:p>
            <a:endParaRPr lang="en-US">
              <a:solidFill>
                <a:srgbClr val="004595"/>
              </a:solidFill>
            </a:endParaRPr>
          </a:p>
        </p:txBody>
      </p:sp>
      <p:sp>
        <p:nvSpPr>
          <p:cNvPr id="6" name="Slide Number Placeholder 5"/>
          <p:cNvSpPr>
            <a:spLocks noGrp="1"/>
          </p:cNvSpPr>
          <p:nvPr>
            <p:ph type="sldNum" sz="quarter" idx="4"/>
          </p:nvPr>
        </p:nvSpPr>
        <p:spPr>
          <a:xfrm>
            <a:off x="480002" y="5296964"/>
            <a:ext cx="2370667" cy="304271"/>
          </a:xfrm>
          <a:prstGeom prst="rect">
            <a:avLst/>
          </a:prstGeom>
        </p:spPr>
        <p:txBody>
          <a:bodyPr vert="horz" lIns="0" tIns="0" rIns="0" bIns="0" rtlCol="0" anchor="ctr"/>
          <a:lstStyle>
            <a:lvl1pPr algn="l">
              <a:defRPr sz="1111">
                <a:solidFill>
                  <a:schemeClr val="tx1"/>
                </a:solidFill>
              </a:defRPr>
            </a:lvl1pPr>
          </a:lstStyle>
          <a:p>
            <a:fld id="{2066355A-084C-D24E-9AD2-7E4FC41EA627}" type="slidenum">
              <a:rPr lang="en-US" smtClean="0">
                <a:solidFill>
                  <a:srgbClr val="004595"/>
                </a:solidFill>
              </a:rPr>
              <a:pPr/>
              <a:t>‹#›</a:t>
            </a:fld>
            <a:endParaRPr lang="en-US" dirty="0">
              <a:solidFill>
                <a:srgbClr val="004595"/>
              </a:solidFill>
            </a:endParaRPr>
          </a:p>
        </p:txBody>
      </p:sp>
    </p:spTree>
    <p:extLst>
      <p:ext uri="{BB962C8B-B14F-4D97-AF65-F5344CB8AC3E}">
        <p14:creationId xmlns:p14="http://schemas.microsoft.com/office/powerpoint/2010/main" val="1450222196"/>
      </p:ext>
    </p:extLst>
  </p:cSld>
  <p:clrMap bg1="lt1" tx1="dk1" bg2="lt2" tx2="dk2" accent1="accent1" accent2="accent2" accent3="accent3" accent4="accent4" accent5="accent5" accent6="accent6" hlink="hlink" folHlink="folHlink"/>
  <p:sldLayoutIdLst>
    <p:sldLayoutId id="2147493505" r:id="rId1"/>
    <p:sldLayoutId id="2147493506" r:id="rId2"/>
    <p:sldLayoutId id="2147493507" r:id="rId3"/>
    <p:sldLayoutId id="2147493508" r:id="rId4"/>
    <p:sldLayoutId id="2147493509" r:id="rId5"/>
    <p:sldLayoutId id="2147493510" r:id="rId6"/>
    <p:sldLayoutId id="2147493511" r:id="rId7"/>
    <p:sldLayoutId id="2147493512" r:id="rId8"/>
    <p:sldLayoutId id="2147493513" r:id="rId9"/>
    <p:sldLayoutId id="2147493514" r:id="rId10"/>
    <p:sldLayoutId id="2147493515" r:id="rId11"/>
    <p:sldLayoutId id="2147493516"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507990" rtl="0" eaLnBrk="1" latinLnBrk="0" hangingPunct="1">
        <a:spcBef>
          <a:spcPct val="0"/>
        </a:spcBef>
        <a:buNone/>
        <a:defRPr sz="1778" kern="1200" cap="all">
          <a:solidFill>
            <a:schemeClr val="tx1"/>
          </a:solidFill>
          <a:latin typeface="+mj-lt"/>
          <a:ea typeface="+mj-ea"/>
          <a:cs typeface="+mj-cs"/>
        </a:defRPr>
      </a:lvl1pPr>
    </p:titleStyle>
    <p:bodyStyle>
      <a:lvl1pPr marL="197552" indent="-197552" algn="l" defTabSz="507990" rtl="0" eaLnBrk="1" latinLnBrk="0" hangingPunct="1">
        <a:spcBef>
          <a:spcPct val="20000"/>
        </a:spcBef>
        <a:buFont typeface="Arial"/>
        <a:buChar char="•"/>
        <a:defRPr sz="2222" kern="1200">
          <a:solidFill>
            <a:schemeClr val="tx1"/>
          </a:solidFill>
          <a:latin typeface="+mn-lt"/>
          <a:ea typeface="+mn-ea"/>
          <a:cs typeface="+mn-cs"/>
        </a:defRPr>
      </a:lvl1pPr>
      <a:lvl2pPr marL="825484" indent="-317493" algn="l" defTabSz="507990" rtl="0" eaLnBrk="1" latinLnBrk="0" hangingPunct="1">
        <a:spcBef>
          <a:spcPct val="20000"/>
        </a:spcBef>
        <a:buFont typeface="Arial"/>
        <a:buChar char="–"/>
        <a:defRPr sz="2222" kern="1200">
          <a:solidFill>
            <a:schemeClr val="tx1"/>
          </a:solidFill>
          <a:latin typeface="+mn-lt"/>
          <a:ea typeface="+mn-ea"/>
          <a:cs typeface="+mn-cs"/>
        </a:defRPr>
      </a:lvl2pPr>
      <a:lvl3pPr marL="1195894" indent="-179914" algn="l" defTabSz="507990" rtl="0" eaLnBrk="1" latinLnBrk="0" hangingPunct="1">
        <a:spcBef>
          <a:spcPct val="20000"/>
        </a:spcBef>
        <a:buFont typeface="Arial"/>
        <a:buChar char="•"/>
        <a:defRPr sz="2222" kern="1200">
          <a:solidFill>
            <a:schemeClr val="tx1"/>
          </a:solidFill>
          <a:latin typeface="+mn-lt"/>
          <a:ea typeface="+mn-ea"/>
          <a:cs typeface="+mn-cs"/>
        </a:defRPr>
      </a:lvl3pPr>
      <a:lvl4pPr marL="1777964" indent="-253994" algn="l" defTabSz="507990" rtl="0" eaLnBrk="1" latinLnBrk="0" hangingPunct="1">
        <a:spcBef>
          <a:spcPct val="20000"/>
        </a:spcBef>
        <a:buFont typeface="Arial"/>
        <a:buChar char="–"/>
        <a:defRPr sz="2222" kern="1200">
          <a:solidFill>
            <a:schemeClr val="tx1"/>
          </a:solidFill>
          <a:latin typeface="+mn-lt"/>
          <a:ea typeface="+mn-ea"/>
          <a:cs typeface="+mn-cs"/>
        </a:defRPr>
      </a:lvl4pPr>
      <a:lvl5pPr marL="2285954" indent="-253994" algn="l" defTabSz="507990" rtl="0" eaLnBrk="1" latinLnBrk="0" hangingPunct="1">
        <a:spcBef>
          <a:spcPct val="20000"/>
        </a:spcBef>
        <a:buFont typeface="Arial"/>
        <a:buChar char="»"/>
        <a:defRPr sz="2222" kern="1200">
          <a:solidFill>
            <a:schemeClr val="tx1"/>
          </a:solidFill>
          <a:latin typeface="+mn-lt"/>
          <a:ea typeface="+mn-ea"/>
          <a:cs typeface="+mn-cs"/>
        </a:defRPr>
      </a:lvl5pPr>
      <a:lvl6pPr marL="2793944" indent="-253994" algn="l" defTabSz="507990" rtl="0" eaLnBrk="1" latinLnBrk="0" hangingPunct="1">
        <a:spcBef>
          <a:spcPct val="20000"/>
        </a:spcBef>
        <a:buFont typeface="Arial"/>
        <a:buChar char="•"/>
        <a:defRPr sz="2222" kern="1200">
          <a:solidFill>
            <a:schemeClr val="tx1"/>
          </a:solidFill>
          <a:latin typeface="+mn-lt"/>
          <a:ea typeface="+mn-ea"/>
          <a:cs typeface="+mn-cs"/>
        </a:defRPr>
      </a:lvl6pPr>
      <a:lvl7pPr marL="3301934" indent="-253994" algn="l" defTabSz="507990" rtl="0" eaLnBrk="1" latinLnBrk="0" hangingPunct="1">
        <a:spcBef>
          <a:spcPct val="20000"/>
        </a:spcBef>
        <a:buFont typeface="Arial"/>
        <a:buChar char="•"/>
        <a:defRPr sz="2222" kern="1200">
          <a:solidFill>
            <a:schemeClr val="tx1"/>
          </a:solidFill>
          <a:latin typeface="+mn-lt"/>
          <a:ea typeface="+mn-ea"/>
          <a:cs typeface="+mn-cs"/>
        </a:defRPr>
      </a:lvl7pPr>
      <a:lvl8pPr marL="3809924" indent="-253994" algn="l" defTabSz="507990" rtl="0" eaLnBrk="1" latinLnBrk="0" hangingPunct="1">
        <a:spcBef>
          <a:spcPct val="20000"/>
        </a:spcBef>
        <a:buFont typeface="Arial"/>
        <a:buChar char="•"/>
        <a:defRPr sz="2222" kern="1200">
          <a:solidFill>
            <a:schemeClr val="tx1"/>
          </a:solidFill>
          <a:latin typeface="+mn-lt"/>
          <a:ea typeface="+mn-ea"/>
          <a:cs typeface="+mn-cs"/>
        </a:defRPr>
      </a:lvl8pPr>
      <a:lvl9pPr marL="4317913" indent="-253994" algn="l" defTabSz="507990" rtl="0" eaLnBrk="1" latinLnBrk="0" hangingPunct="1">
        <a:spcBef>
          <a:spcPct val="20000"/>
        </a:spcBef>
        <a:buFont typeface="Arial"/>
        <a:buChar char="•"/>
        <a:defRPr sz="2222" kern="1200">
          <a:solidFill>
            <a:schemeClr val="tx1"/>
          </a:solidFill>
          <a:latin typeface="+mn-lt"/>
          <a:ea typeface="+mn-ea"/>
          <a:cs typeface="+mn-cs"/>
        </a:defRPr>
      </a:lvl9pPr>
    </p:bodyStyle>
    <p:otherStyle>
      <a:defPPr>
        <a:defRPr lang="en-US"/>
      </a:defPPr>
      <a:lvl1pPr marL="0" algn="l" defTabSz="507990" rtl="0" eaLnBrk="1" latinLnBrk="0" hangingPunct="1">
        <a:defRPr sz="2000" kern="1200">
          <a:solidFill>
            <a:schemeClr val="tx1"/>
          </a:solidFill>
          <a:latin typeface="+mn-lt"/>
          <a:ea typeface="+mn-ea"/>
          <a:cs typeface="+mn-cs"/>
        </a:defRPr>
      </a:lvl1pPr>
      <a:lvl2pPr marL="507990" algn="l" defTabSz="507990" rtl="0" eaLnBrk="1" latinLnBrk="0" hangingPunct="1">
        <a:defRPr sz="2000" kern="1200">
          <a:solidFill>
            <a:schemeClr val="tx1"/>
          </a:solidFill>
          <a:latin typeface="+mn-lt"/>
          <a:ea typeface="+mn-ea"/>
          <a:cs typeface="+mn-cs"/>
        </a:defRPr>
      </a:lvl2pPr>
      <a:lvl3pPr marL="1015980" algn="l" defTabSz="507990" rtl="0" eaLnBrk="1" latinLnBrk="0" hangingPunct="1">
        <a:defRPr sz="2000" kern="1200">
          <a:solidFill>
            <a:schemeClr val="tx1"/>
          </a:solidFill>
          <a:latin typeface="+mn-lt"/>
          <a:ea typeface="+mn-ea"/>
          <a:cs typeface="+mn-cs"/>
        </a:defRPr>
      </a:lvl3pPr>
      <a:lvl4pPr marL="1523970" algn="l" defTabSz="507990" rtl="0" eaLnBrk="1" latinLnBrk="0" hangingPunct="1">
        <a:defRPr sz="2000" kern="1200">
          <a:solidFill>
            <a:schemeClr val="tx1"/>
          </a:solidFill>
          <a:latin typeface="+mn-lt"/>
          <a:ea typeface="+mn-ea"/>
          <a:cs typeface="+mn-cs"/>
        </a:defRPr>
      </a:lvl4pPr>
      <a:lvl5pPr marL="2031960" algn="l" defTabSz="507990" rtl="0" eaLnBrk="1" latinLnBrk="0" hangingPunct="1">
        <a:defRPr sz="2000" kern="1200">
          <a:solidFill>
            <a:schemeClr val="tx1"/>
          </a:solidFill>
          <a:latin typeface="+mn-lt"/>
          <a:ea typeface="+mn-ea"/>
          <a:cs typeface="+mn-cs"/>
        </a:defRPr>
      </a:lvl5pPr>
      <a:lvl6pPr marL="2539950" algn="l" defTabSz="507990" rtl="0" eaLnBrk="1" latinLnBrk="0" hangingPunct="1">
        <a:defRPr sz="2000" kern="1200">
          <a:solidFill>
            <a:schemeClr val="tx1"/>
          </a:solidFill>
          <a:latin typeface="+mn-lt"/>
          <a:ea typeface="+mn-ea"/>
          <a:cs typeface="+mn-cs"/>
        </a:defRPr>
      </a:lvl6pPr>
      <a:lvl7pPr marL="3047940" algn="l" defTabSz="507990" rtl="0" eaLnBrk="1" latinLnBrk="0" hangingPunct="1">
        <a:defRPr sz="2000" kern="1200">
          <a:solidFill>
            <a:schemeClr val="tx1"/>
          </a:solidFill>
          <a:latin typeface="+mn-lt"/>
          <a:ea typeface="+mn-ea"/>
          <a:cs typeface="+mn-cs"/>
        </a:defRPr>
      </a:lvl7pPr>
      <a:lvl8pPr marL="3555929" algn="l" defTabSz="507990" rtl="0" eaLnBrk="1" latinLnBrk="0" hangingPunct="1">
        <a:defRPr sz="2000" kern="1200">
          <a:solidFill>
            <a:schemeClr val="tx1"/>
          </a:solidFill>
          <a:latin typeface="+mn-lt"/>
          <a:ea typeface="+mn-ea"/>
          <a:cs typeface="+mn-cs"/>
        </a:defRPr>
      </a:lvl8pPr>
      <a:lvl9pPr marL="4063918" algn="l" defTabSz="507990" rtl="0" eaLnBrk="1" latinLnBrk="0" hangingPunct="1">
        <a:defRPr sz="20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80000" y="504000"/>
            <a:ext cx="9172000" cy="347000"/>
          </a:xfrm>
          <a:prstGeom prst="rect">
            <a:avLst/>
          </a:prstGeom>
        </p:spPr>
        <p:txBody>
          <a:bodyPr vert="horz" lIns="0" tIns="0" rIns="0" bIns="0" rtlCol="0" anchor="t" anchorCtr="0">
            <a:noAutofit/>
          </a:bodyPr>
          <a:lstStyle/>
          <a:p>
            <a:r>
              <a:rPr lang="en-GB" dirty="0"/>
              <a:t>Click to edit Master title style</a:t>
            </a:r>
            <a:endParaRPr lang="en-US" dirty="0"/>
          </a:p>
        </p:txBody>
      </p:sp>
      <p:sp>
        <p:nvSpPr>
          <p:cNvPr id="3" name="Text Placeholder 2"/>
          <p:cNvSpPr>
            <a:spLocks noGrp="1"/>
          </p:cNvSpPr>
          <p:nvPr>
            <p:ph type="body" idx="1"/>
          </p:nvPr>
        </p:nvSpPr>
        <p:spPr>
          <a:xfrm>
            <a:off x="480000" y="1620005"/>
            <a:ext cx="9172000" cy="3418017"/>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81333" y="5296964"/>
            <a:ext cx="2370667" cy="304271"/>
          </a:xfrm>
          <a:prstGeom prst="rect">
            <a:avLst/>
          </a:prstGeom>
        </p:spPr>
        <p:txBody>
          <a:bodyPr vert="horz" lIns="0" tIns="0" rIns="0" bIns="0" rtlCol="0" anchor="ctr"/>
          <a:lstStyle>
            <a:lvl1pPr algn="r">
              <a:defRPr sz="1111">
                <a:solidFill>
                  <a:schemeClr val="tx1"/>
                </a:solidFill>
              </a:defRPr>
            </a:lvl1pPr>
          </a:lstStyle>
          <a:p>
            <a:endParaRPr lang="en-US" dirty="0">
              <a:solidFill>
                <a:srgbClr val="004595"/>
              </a:solidFill>
            </a:endParaRPr>
          </a:p>
        </p:txBody>
      </p:sp>
      <p:sp>
        <p:nvSpPr>
          <p:cNvPr id="5" name="Footer Placeholder 4"/>
          <p:cNvSpPr>
            <a:spLocks noGrp="1"/>
          </p:cNvSpPr>
          <p:nvPr>
            <p:ph type="ftr" sz="quarter" idx="3"/>
          </p:nvPr>
        </p:nvSpPr>
        <p:spPr>
          <a:xfrm>
            <a:off x="3471336" y="5296964"/>
            <a:ext cx="3217333" cy="304271"/>
          </a:xfrm>
          <a:prstGeom prst="rect">
            <a:avLst/>
          </a:prstGeom>
        </p:spPr>
        <p:txBody>
          <a:bodyPr vert="horz" lIns="91440" tIns="45720" rIns="91440" bIns="45720" rtlCol="0" anchor="ctr"/>
          <a:lstStyle>
            <a:lvl1pPr algn="ctr">
              <a:defRPr sz="1111">
                <a:solidFill>
                  <a:schemeClr val="tx1"/>
                </a:solidFill>
              </a:defRPr>
            </a:lvl1pPr>
          </a:lstStyle>
          <a:p>
            <a:endParaRPr lang="en-US">
              <a:solidFill>
                <a:srgbClr val="004595"/>
              </a:solidFill>
            </a:endParaRPr>
          </a:p>
        </p:txBody>
      </p:sp>
      <p:sp>
        <p:nvSpPr>
          <p:cNvPr id="6" name="Slide Number Placeholder 5"/>
          <p:cNvSpPr>
            <a:spLocks noGrp="1"/>
          </p:cNvSpPr>
          <p:nvPr>
            <p:ph type="sldNum" sz="quarter" idx="4"/>
          </p:nvPr>
        </p:nvSpPr>
        <p:spPr>
          <a:xfrm>
            <a:off x="480002" y="5296964"/>
            <a:ext cx="2370667" cy="304271"/>
          </a:xfrm>
          <a:prstGeom prst="rect">
            <a:avLst/>
          </a:prstGeom>
        </p:spPr>
        <p:txBody>
          <a:bodyPr vert="horz" lIns="0" tIns="0" rIns="0" bIns="0" rtlCol="0" anchor="ctr"/>
          <a:lstStyle>
            <a:lvl1pPr algn="l">
              <a:defRPr sz="1111">
                <a:solidFill>
                  <a:schemeClr val="tx1"/>
                </a:solidFill>
              </a:defRPr>
            </a:lvl1pPr>
          </a:lstStyle>
          <a:p>
            <a:fld id="{2066355A-084C-D24E-9AD2-7E4FC41EA627}" type="slidenum">
              <a:rPr lang="en-US" smtClean="0">
                <a:solidFill>
                  <a:srgbClr val="004595"/>
                </a:solidFill>
              </a:rPr>
              <a:pPr/>
              <a:t>‹#›</a:t>
            </a:fld>
            <a:endParaRPr lang="en-US" dirty="0">
              <a:solidFill>
                <a:srgbClr val="004595"/>
              </a:solidFill>
            </a:endParaRPr>
          </a:p>
        </p:txBody>
      </p:sp>
    </p:spTree>
    <p:extLst>
      <p:ext uri="{BB962C8B-B14F-4D97-AF65-F5344CB8AC3E}">
        <p14:creationId xmlns:p14="http://schemas.microsoft.com/office/powerpoint/2010/main" val="2040721588"/>
      </p:ext>
    </p:extLst>
  </p:cSld>
  <p:clrMap bg1="lt1" tx1="dk1" bg2="lt2" tx2="dk2" accent1="accent1" accent2="accent2" accent3="accent3" accent4="accent4" accent5="accent5" accent6="accent6" hlink="hlink" folHlink="folHlink"/>
  <p:sldLayoutIdLst>
    <p:sldLayoutId id="2147493622" r:id="rId1"/>
    <p:sldLayoutId id="2147493623" r:id="rId2"/>
    <p:sldLayoutId id="2147493624" r:id="rId3"/>
    <p:sldLayoutId id="2147493625" r:id="rId4"/>
    <p:sldLayoutId id="2147493626" r:id="rId5"/>
    <p:sldLayoutId id="2147493627" r:id="rId6"/>
    <p:sldLayoutId id="2147493628" r:id="rId7"/>
    <p:sldLayoutId id="2147493629" r:id="rId8"/>
    <p:sldLayoutId id="2147493630" r:id="rId9"/>
    <p:sldLayoutId id="2147493631" r:id="rId10"/>
    <p:sldLayoutId id="2147493632" r:id="rId11"/>
    <p:sldLayoutId id="2147493633"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defTabSz="507990" rtl="0" eaLnBrk="1" latinLnBrk="0" hangingPunct="1">
        <a:spcBef>
          <a:spcPct val="0"/>
        </a:spcBef>
        <a:buNone/>
        <a:defRPr sz="1778" kern="1200" cap="all">
          <a:solidFill>
            <a:schemeClr val="tx1"/>
          </a:solidFill>
          <a:latin typeface="+mj-lt"/>
          <a:ea typeface="+mj-ea"/>
          <a:cs typeface="+mj-cs"/>
        </a:defRPr>
      </a:lvl1pPr>
    </p:titleStyle>
    <p:bodyStyle>
      <a:lvl1pPr marL="197552" indent="-197552" algn="l" defTabSz="507990" rtl="0" eaLnBrk="1" latinLnBrk="0" hangingPunct="1">
        <a:spcBef>
          <a:spcPct val="20000"/>
        </a:spcBef>
        <a:buFont typeface="Arial"/>
        <a:buChar char="•"/>
        <a:defRPr sz="2222" kern="1200">
          <a:solidFill>
            <a:schemeClr val="tx1"/>
          </a:solidFill>
          <a:latin typeface="+mn-lt"/>
          <a:ea typeface="+mn-ea"/>
          <a:cs typeface="+mn-cs"/>
        </a:defRPr>
      </a:lvl1pPr>
      <a:lvl2pPr marL="825484" indent="-317493" algn="l" defTabSz="507990" rtl="0" eaLnBrk="1" latinLnBrk="0" hangingPunct="1">
        <a:spcBef>
          <a:spcPct val="20000"/>
        </a:spcBef>
        <a:buFont typeface="Arial"/>
        <a:buChar char="–"/>
        <a:defRPr sz="2222" kern="1200">
          <a:solidFill>
            <a:schemeClr val="tx1"/>
          </a:solidFill>
          <a:latin typeface="+mn-lt"/>
          <a:ea typeface="+mn-ea"/>
          <a:cs typeface="+mn-cs"/>
        </a:defRPr>
      </a:lvl2pPr>
      <a:lvl3pPr marL="1195894" indent="-179914" algn="l" defTabSz="507990" rtl="0" eaLnBrk="1" latinLnBrk="0" hangingPunct="1">
        <a:spcBef>
          <a:spcPct val="20000"/>
        </a:spcBef>
        <a:buFont typeface="Arial"/>
        <a:buChar char="•"/>
        <a:defRPr sz="2222" kern="1200">
          <a:solidFill>
            <a:schemeClr val="tx1"/>
          </a:solidFill>
          <a:latin typeface="+mn-lt"/>
          <a:ea typeface="+mn-ea"/>
          <a:cs typeface="+mn-cs"/>
        </a:defRPr>
      </a:lvl3pPr>
      <a:lvl4pPr marL="1777964" indent="-253994" algn="l" defTabSz="507990" rtl="0" eaLnBrk="1" latinLnBrk="0" hangingPunct="1">
        <a:spcBef>
          <a:spcPct val="20000"/>
        </a:spcBef>
        <a:buFont typeface="Arial"/>
        <a:buChar char="–"/>
        <a:defRPr sz="2222" kern="1200">
          <a:solidFill>
            <a:schemeClr val="tx1"/>
          </a:solidFill>
          <a:latin typeface="+mn-lt"/>
          <a:ea typeface="+mn-ea"/>
          <a:cs typeface="+mn-cs"/>
        </a:defRPr>
      </a:lvl4pPr>
      <a:lvl5pPr marL="2285954" indent="-253994" algn="l" defTabSz="507990" rtl="0" eaLnBrk="1" latinLnBrk="0" hangingPunct="1">
        <a:spcBef>
          <a:spcPct val="20000"/>
        </a:spcBef>
        <a:buFont typeface="Arial"/>
        <a:buChar char="»"/>
        <a:defRPr sz="2222" kern="1200">
          <a:solidFill>
            <a:schemeClr val="tx1"/>
          </a:solidFill>
          <a:latin typeface="+mn-lt"/>
          <a:ea typeface="+mn-ea"/>
          <a:cs typeface="+mn-cs"/>
        </a:defRPr>
      </a:lvl5pPr>
      <a:lvl6pPr marL="2793944" indent="-253994" algn="l" defTabSz="507990" rtl="0" eaLnBrk="1" latinLnBrk="0" hangingPunct="1">
        <a:spcBef>
          <a:spcPct val="20000"/>
        </a:spcBef>
        <a:buFont typeface="Arial"/>
        <a:buChar char="•"/>
        <a:defRPr sz="2222" kern="1200">
          <a:solidFill>
            <a:schemeClr val="tx1"/>
          </a:solidFill>
          <a:latin typeface="+mn-lt"/>
          <a:ea typeface="+mn-ea"/>
          <a:cs typeface="+mn-cs"/>
        </a:defRPr>
      </a:lvl6pPr>
      <a:lvl7pPr marL="3301934" indent="-253994" algn="l" defTabSz="507990" rtl="0" eaLnBrk="1" latinLnBrk="0" hangingPunct="1">
        <a:spcBef>
          <a:spcPct val="20000"/>
        </a:spcBef>
        <a:buFont typeface="Arial"/>
        <a:buChar char="•"/>
        <a:defRPr sz="2222" kern="1200">
          <a:solidFill>
            <a:schemeClr val="tx1"/>
          </a:solidFill>
          <a:latin typeface="+mn-lt"/>
          <a:ea typeface="+mn-ea"/>
          <a:cs typeface="+mn-cs"/>
        </a:defRPr>
      </a:lvl7pPr>
      <a:lvl8pPr marL="3809924" indent="-253994" algn="l" defTabSz="507990" rtl="0" eaLnBrk="1" latinLnBrk="0" hangingPunct="1">
        <a:spcBef>
          <a:spcPct val="20000"/>
        </a:spcBef>
        <a:buFont typeface="Arial"/>
        <a:buChar char="•"/>
        <a:defRPr sz="2222" kern="1200">
          <a:solidFill>
            <a:schemeClr val="tx1"/>
          </a:solidFill>
          <a:latin typeface="+mn-lt"/>
          <a:ea typeface="+mn-ea"/>
          <a:cs typeface="+mn-cs"/>
        </a:defRPr>
      </a:lvl8pPr>
      <a:lvl9pPr marL="4317913" indent="-253994" algn="l" defTabSz="507990" rtl="0" eaLnBrk="1" latinLnBrk="0" hangingPunct="1">
        <a:spcBef>
          <a:spcPct val="20000"/>
        </a:spcBef>
        <a:buFont typeface="Arial"/>
        <a:buChar char="•"/>
        <a:defRPr sz="2222" kern="1200">
          <a:solidFill>
            <a:schemeClr val="tx1"/>
          </a:solidFill>
          <a:latin typeface="+mn-lt"/>
          <a:ea typeface="+mn-ea"/>
          <a:cs typeface="+mn-cs"/>
        </a:defRPr>
      </a:lvl9pPr>
    </p:bodyStyle>
    <p:otherStyle>
      <a:defPPr>
        <a:defRPr lang="en-US"/>
      </a:defPPr>
      <a:lvl1pPr marL="0" algn="l" defTabSz="507990" rtl="0" eaLnBrk="1" latinLnBrk="0" hangingPunct="1">
        <a:defRPr sz="2000" kern="1200">
          <a:solidFill>
            <a:schemeClr val="tx1"/>
          </a:solidFill>
          <a:latin typeface="+mn-lt"/>
          <a:ea typeface="+mn-ea"/>
          <a:cs typeface="+mn-cs"/>
        </a:defRPr>
      </a:lvl1pPr>
      <a:lvl2pPr marL="507990" algn="l" defTabSz="507990" rtl="0" eaLnBrk="1" latinLnBrk="0" hangingPunct="1">
        <a:defRPr sz="2000" kern="1200">
          <a:solidFill>
            <a:schemeClr val="tx1"/>
          </a:solidFill>
          <a:latin typeface="+mn-lt"/>
          <a:ea typeface="+mn-ea"/>
          <a:cs typeface="+mn-cs"/>
        </a:defRPr>
      </a:lvl2pPr>
      <a:lvl3pPr marL="1015980" algn="l" defTabSz="507990" rtl="0" eaLnBrk="1" latinLnBrk="0" hangingPunct="1">
        <a:defRPr sz="2000" kern="1200">
          <a:solidFill>
            <a:schemeClr val="tx1"/>
          </a:solidFill>
          <a:latin typeface="+mn-lt"/>
          <a:ea typeface="+mn-ea"/>
          <a:cs typeface="+mn-cs"/>
        </a:defRPr>
      </a:lvl3pPr>
      <a:lvl4pPr marL="1523970" algn="l" defTabSz="507990" rtl="0" eaLnBrk="1" latinLnBrk="0" hangingPunct="1">
        <a:defRPr sz="2000" kern="1200">
          <a:solidFill>
            <a:schemeClr val="tx1"/>
          </a:solidFill>
          <a:latin typeface="+mn-lt"/>
          <a:ea typeface="+mn-ea"/>
          <a:cs typeface="+mn-cs"/>
        </a:defRPr>
      </a:lvl4pPr>
      <a:lvl5pPr marL="2031960" algn="l" defTabSz="507990" rtl="0" eaLnBrk="1" latinLnBrk="0" hangingPunct="1">
        <a:defRPr sz="2000" kern="1200">
          <a:solidFill>
            <a:schemeClr val="tx1"/>
          </a:solidFill>
          <a:latin typeface="+mn-lt"/>
          <a:ea typeface="+mn-ea"/>
          <a:cs typeface="+mn-cs"/>
        </a:defRPr>
      </a:lvl5pPr>
      <a:lvl6pPr marL="2539950" algn="l" defTabSz="507990" rtl="0" eaLnBrk="1" latinLnBrk="0" hangingPunct="1">
        <a:defRPr sz="2000" kern="1200">
          <a:solidFill>
            <a:schemeClr val="tx1"/>
          </a:solidFill>
          <a:latin typeface="+mn-lt"/>
          <a:ea typeface="+mn-ea"/>
          <a:cs typeface="+mn-cs"/>
        </a:defRPr>
      </a:lvl6pPr>
      <a:lvl7pPr marL="3047940" algn="l" defTabSz="507990" rtl="0" eaLnBrk="1" latinLnBrk="0" hangingPunct="1">
        <a:defRPr sz="2000" kern="1200">
          <a:solidFill>
            <a:schemeClr val="tx1"/>
          </a:solidFill>
          <a:latin typeface="+mn-lt"/>
          <a:ea typeface="+mn-ea"/>
          <a:cs typeface="+mn-cs"/>
        </a:defRPr>
      </a:lvl7pPr>
      <a:lvl8pPr marL="3555929" algn="l" defTabSz="507990" rtl="0" eaLnBrk="1" latinLnBrk="0" hangingPunct="1">
        <a:defRPr sz="2000" kern="1200">
          <a:solidFill>
            <a:schemeClr val="tx1"/>
          </a:solidFill>
          <a:latin typeface="+mn-lt"/>
          <a:ea typeface="+mn-ea"/>
          <a:cs typeface="+mn-cs"/>
        </a:defRPr>
      </a:lvl8pPr>
      <a:lvl9pPr marL="4063918" algn="l" defTabSz="507990"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11.xml"/><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36.xml"/><Relationship Id="rId5" Type="http://schemas.openxmlformats.org/officeDocument/2006/relationships/image" Target="../media/image9.jpeg"/><Relationship Id="rId4" Type="http://schemas.openxmlformats.org/officeDocument/2006/relationships/hyperlink" Target="http://www.google.co.uk/url?sa=i&amp;rct=j&amp;q=&amp;esrc=s&amp;source=images&amp;cd=&amp;cad=rja&amp;uact=8&amp;ved=0ahUKEwjr-qbMq9HWAhVELVAKHWAWDeoQjRwIBw&amp;url=http://www.ofwat.gov.uk/households/your-water-company/map/&amp;psig=AOvVaw0bLwCeVtERyGpl4biNAJZG&amp;ust=150701310456365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4.xml"/><Relationship Id="rId1" Type="http://schemas.openxmlformats.org/officeDocument/2006/relationships/slideLayout" Target="../slideLayouts/slideLayout36.xml"/><Relationship Id="rId6" Type="http://schemas.openxmlformats.org/officeDocument/2006/relationships/image" Target="../media/image13.JPG"/><Relationship Id="rId5" Type="http://schemas.openxmlformats.org/officeDocument/2006/relationships/image" Target="../media/image12.jpg"/><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4.gif"/><Relationship Id="rId7" Type="http://schemas.openxmlformats.org/officeDocument/2006/relationships/image" Target="../media/image16.jpeg"/><Relationship Id="rId2" Type="http://schemas.openxmlformats.org/officeDocument/2006/relationships/notesSlide" Target="../notesSlides/notesSlide5.xml"/><Relationship Id="rId1" Type="http://schemas.openxmlformats.org/officeDocument/2006/relationships/slideLayout" Target="../slideLayouts/slideLayout36.xml"/><Relationship Id="rId6" Type="http://schemas.openxmlformats.org/officeDocument/2006/relationships/hyperlink" Target="https://www.google.com/url?sa=i&amp;rct=j&amp;q=&amp;esrc=s&amp;source=images&amp;cd=&amp;cad=rja&amp;uact=8&amp;ved=2ahUKEwji6tD9o5riAhUFtRoKHZBBB7AQjRx6BAgBEAU&amp;url=https://blogs.spectator.co.uk/2015/09/manhole-covers-are-not-gender-neutral-does-this-bother-jeremy-corbyn/&amp;psig=AOvVaw1YQ17Y2YY_H_jl72xemApc&amp;ust=1557897864002878" TargetMode="External"/><Relationship Id="rId11" Type="http://schemas.openxmlformats.org/officeDocument/2006/relationships/image" Target="../media/image20.jpg"/><Relationship Id="rId5" Type="http://schemas.openxmlformats.org/officeDocument/2006/relationships/image" Target="../media/image15.jpeg"/><Relationship Id="rId10" Type="http://schemas.openxmlformats.org/officeDocument/2006/relationships/image" Target="../media/image19.gif"/><Relationship Id="rId4" Type="http://schemas.openxmlformats.org/officeDocument/2006/relationships/hyperlink" Target="https://www.google.com/url?sa=i&amp;rct=j&amp;q=&amp;esrc=s&amp;source=images&amp;cd=&amp;cad=rja&amp;uact=8&amp;ved=2ahUKEwiL29PJo5riAhUOxoUKHWu7DaUQjRx6BAgBEAU&amp;url=https://adraincoverblog.wordpress.com/2016/04/27/a-collection-of-utility-covers-etc/&amp;psig=AOvVaw34UYfU3o9xnuzDqI7YJb-E&amp;ust=1557897762909436" TargetMode="External"/><Relationship Id="rId9" Type="http://schemas.openxmlformats.org/officeDocument/2006/relationships/image" Target="../media/image18.jp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36.xml"/></Relationships>
</file>

<file path=ppt/slides/_rels/slide7.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7.xml"/><Relationship Id="rId1" Type="http://schemas.openxmlformats.org/officeDocument/2006/relationships/slideLayout" Target="../slideLayouts/slideLayout36.xml"/><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8.xml"/><Relationship Id="rId1" Type="http://schemas.openxmlformats.org/officeDocument/2006/relationships/slideLayout" Target="../slideLayouts/slideLayout36.xml"/><Relationship Id="rId5" Type="http://schemas.openxmlformats.org/officeDocument/2006/relationships/image" Target="../media/image26.jpg"/><Relationship Id="rId4" Type="http://schemas.openxmlformats.org/officeDocument/2006/relationships/image" Target="../media/image25.png"/></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sz="4444" dirty="0" err="1" smtClean="0"/>
              <a:t>InfraHack</a:t>
            </a:r>
            <a:r>
              <a:rPr lang="en-GB" sz="4444" dirty="0" smtClean="0"/>
              <a:t> – Depth Challenge</a:t>
            </a:r>
            <a:endParaRPr lang="en-US" sz="4444" dirty="0"/>
          </a:p>
        </p:txBody>
      </p:sp>
      <p:sp>
        <p:nvSpPr>
          <p:cNvPr id="3" name="Subtitle 2"/>
          <p:cNvSpPr>
            <a:spLocks noGrp="1"/>
          </p:cNvSpPr>
          <p:nvPr>
            <p:ph type="subTitle" idx="1"/>
          </p:nvPr>
        </p:nvSpPr>
        <p:spPr/>
        <p:txBody>
          <a:bodyPr/>
          <a:lstStyle/>
          <a:p>
            <a:r>
              <a:rPr lang="en-GB" dirty="0" smtClean="0"/>
              <a:t>How deep is this water main buried?...</a:t>
            </a:r>
          </a:p>
          <a:p>
            <a:endParaRPr lang="en-US" dirty="0"/>
          </a:p>
        </p:txBody>
      </p:sp>
      <p:sp>
        <p:nvSpPr>
          <p:cNvPr id="5" name="Date Placeholder 4"/>
          <p:cNvSpPr>
            <a:spLocks noGrp="1"/>
          </p:cNvSpPr>
          <p:nvPr>
            <p:ph type="dt" sz="half" idx="10"/>
          </p:nvPr>
        </p:nvSpPr>
        <p:spPr/>
        <p:txBody>
          <a:bodyPr/>
          <a:lstStyle/>
          <a:p>
            <a:r>
              <a:rPr lang="en-US" dirty="0" smtClean="0"/>
              <a:t>16-19th May 2019</a:t>
            </a:r>
            <a:endParaRPr lang="en-US" dirty="0"/>
          </a:p>
        </p:txBody>
      </p:sp>
    </p:spTree>
    <p:extLst>
      <p:ext uri="{BB962C8B-B14F-4D97-AF65-F5344CB8AC3E}">
        <p14:creationId xmlns:p14="http://schemas.microsoft.com/office/powerpoint/2010/main" val="3209270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ular Callout 4"/>
          <p:cNvSpPr/>
          <p:nvPr/>
        </p:nvSpPr>
        <p:spPr>
          <a:xfrm>
            <a:off x="230596" y="353666"/>
            <a:ext cx="2568540" cy="1345914"/>
          </a:xfrm>
          <a:prstGeom prst="wedgeRectCallout">
            <a:avLst/>
          </a:prstGeom>
          <a:no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prstClr val="white"/>
              </a:solidFill>
            </a:endParaRPr>
          </a:p>
        </p:txBody>
      </p:sp>
      <p:sp>
        <p:nvSpPr>
          <p:cNvPr id="6" name="TextBox 5"/>
          <p:cNvSpPr txBox="1"/>
          <p:nvPr/>
        </p:nvSpPr>
        <p:spPr>
          <a:xfrm>
            <a:off x="152400" y="-73105"/>
            <a:ext cx="9915525" cy="1107996"/>
          </a:xfrm>
          <a:prstGeom prst="rect">
            <a:avLst/>
          </a:prstGeom>
          <a:noFill/>
        </p:spPr>
        <p:txBody>
          <a:bodyPr wrap="square" lIns="0" tIns="0" rIns="0" bIns="0" rtlCol="0">
            <a:spAutoFit/>
          </a:bodyPr>
          <a:lstStyle/>
          <a:p>
            <a:r>
              <a:rPr lang="en-GB" sz="7200" dirty="0" smtClean="0"/>
              <a:t>Data available…</a:t>
            </a:r>
          </a:p>
        </p:txBody>
      </p:sp>
      <p:pic>
        <p:nvPicPr>
          <p:cNvPr id="4" name="Picture 3"/>
          <p:cNvPicPr/>
          <p:nvPr/>
        </p:nvPicPr>
        <p:blipFill>
          <a:blip r:embed="rId3"/>
          <a:stretch>
            <a:fillRect/>
          </a:stretch>
        </p:blipFill>
        <p:spPr>
          <a:xfrm>
            <a:off x="3499318" y="1299411"/>
            <a:ext cx="6660682" cy="4415589"/>
          </a:xfrm>
          <a:prstGeom prst="rect">
            <a:avLst/>
          </a:prstGeom>
        </p:spPr>
      </p:pic>
      <p:sp>
        <p:nvSpPr>
          <p:cNvPr id="3" name="TextBox 2"/>
          <p:cNvSpPr txBox="1"/>
          <p:nvPr/>
        </p:nvSpPr>
        <p:spPr>
          <a:xfrm>
            <a:off x="205420" y="1227942"/>
            <a:ext cx="3577308" cy="4062651"/>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GB" sz="2400" dirty="0" smtClean="0"/>
              <a:t>Background mapping</a:t>
            </a:r>
          </a:p>
          <a:p>
            <a:pPr marL="285750" indent="-285750">
              <a:buFont typeface="Arial" panose="020B0604020202020204" pitchFamily="34" charset="0"/>
              <a:buChar char="•"/>
            </a:pPr>
            <a:r>
              <a:rPr lang="en-GB" sz="2400" dirty="0" smtClean="0"/>
              <a:t>30 </a:t>
            </a:r>
            <a:r>
              <a:rPr lang="en-GB" sz="2400" dirty="0" err="1" smtClean="0"/>
              <a:t>Sq</a:t>
            </a:r>
            <a:r>
              <a:rPr lang="en-GB" sz="2400" dirty="0" smtClean="0"/>
              <a:t> Km of NWG network asset information</a:t>
            </a:r>
          </a:p>
          <a:p>
            <a:pPr marL="285750" indent="-285750">
              <a:buFont typeface="Arial" panose="020B0604020202020204" pitchFamily="34" charset="0"/>
              <a:buChar char="•"/>
            </a:pPr>
            <a:r>
              <a:rPr lang="en-GB" sz="2400" dirty="0" smtClean="0"/>
              <a:t>Position</a:t>
            </a:r>
          </a:p>
          <a:p>
            <a:pPr marL="285750" indent="-285750">
              <a:buFont typeface="Arial" panose="020B0604020202020204" pitchFamily="34" charset="0"/>
              <a:buChar char="•"/>
            </a:pPr>
            <a:r>
              <a:rPr lang="en-GB" sz="2400" dirty="0" smtClean="0"/>
              <a:t>Depth where known / measured</a:t>
            </a:r>
          </a:p>
          <a:p>
            <a:pPr marL="285750" indent="-285750">
              <a:buFont typeface="Arial" panose="020B0604020202020204" pitchFamily="34" charset="0"/>
              <a:buChar char="•"/>
            </a:pPr>
            <a:r>
              <a:rPr lang="en-GB" sz="2400" dirty="0" smtClean="0"/>
              <a:t>Pipe material</a:t>
            </a:r>
          </a:p>
          <a:p>
            <a:pPr marL="285750" indent="-285750">
              <a:buFont typeface="Arial" panose="020B0604020202020204" pitchFamily="34" charset="0"/>
              <a:buChar char="•"/>
            </a:pPr>
            <a:r>
              <a:rPr lang="en-GB" sz="2400" dirty="0" smtClean="0"/>
              <a:t>Pipe diameter</a:t>
            </a:r>
          </a:p>
          <a:p>
            <a:pPr marL="285750" indent="-285750">
              <a:buFont typeface="Arial" panose="020B0604020202020204" pitchFamily="34" charset="0"/>
              <a:buChar char="•"/>
            </a:pPr>
            <a:r>
              <a:rPr lang="en-GB" sz="2400" dirty="0" smtClean="0"/>
              <a:t>Date pipe laid</a:t>
            </a:r>
          </a:p>
          <a:p>
            <a:pPr marL="285750" indent="-285750">
              <a:buFont typeface="Arial" panose="020B0604020202020204" pitchFamily="34" charset="0"/>
              <a:buChar char="•"/>
            </a:pPr>
            <a:r>
              <a:rPr lang="en-GB" sz="2400" dirty="0" smtClean="0"/>
              <a:t>Nominal gradients</a:t>
            </a:r>
          </a:p>
        </p:txBody>
      </p:sp>
    </p:spTree>
    <p:extLst>
      <p:ext uri="{BB962C8B-B14F-4D97-AF65-F5344CB8AC3E}">
        <p14:creationId xmlns:p14="http://schemas.microsoft.com/office/powerpoint/2010/main" val="595789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ular Callout 4"/>
          <p:cNvSpPr/>
          <p:nvPr/>
        </p:nvSpPr>
        <p:spPr>
          <a:xfrm>
            <a:off x="230596" y="353666"/>
            <a:ext cx="2568540" cy="1345914"/>
          </a:xfrm>
          <a:prstGeom prst="wedgeRectCallout">
            <a:avLst/>
          </a:prstGeom>
          <a:no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prstClr val="white"/>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9858" y="0"/>
            <a:ext cx="7650142" cy="5715000"/>
          </a:xfrm>
          <a:prstGeom prst="rect">
            <a:avLst/>
          </a:prstGeom>
        </p:spPr>
      </p:pic>
      <p:sp>
        <p:nvSpPr>
          <p:cNvPr id="3" name="TextBox 2"/>
          <p:cNvSpPr txBox="1"/>
          <p:nvPr/>
        </p:nvSpPr>
        <p:spPr>
          <a:xfrm>
            <a:off x="95250" y="675522"/>
            <a:ext cx="4264994" cy="4924425"/>
          </a:xfrm>
          <a:prstGeom prst="rect">
            <a:avLst/>
          </a:prstGeom>
          <a:noFill/>
        </p:spPr>
        <p:txBody>
          <a:bodyPr wrap="square" lIns="0" tIns="0" rIns="0" bIns="0" rtlCol="0">
            <a:spAutoFit/>
          </a:bodyPr>
          <a:lstStyle/>
          <a:p>
            <a:r>
              <a:rPr lang="en-GB" sz="3600" b="1" i="1" dirty="0" smtClean="0">
                <a:solidFill>
                  <a:srgbClr val="000000"/>
                </a:solidFill>
              </a:rPr>
              <a:t>Good Luck !</a:t>
            </a:r>
          </a:p>
          <a:p>
            <a:endParaRPr lang="en-GB" sz="3600" dirty="0">
              <a:solidFill>
                <a:srgbClr val="000000"/>
              </a:solidFill>
            </a:endParaRPr>
          </a:p>
          <a:p>
            <a:r>
              <a:rPr lang="en-GB" sz="3200" b="1" dirty="0" smtClean="0">
                <a:solidFill>
                  <a:srgbClr val="000000"/>
                </a:solidFill>
              </a:rPr>
              <a:t>Support</a:t>
            </a:r>
          </a:p>
          <a:p>
            <a:r>
              <a:rPr lang="en-GB" sz="2400" dirty="0" smtClean="0">
                <a:solidFill>
                  <a:srgbClr val="000000"/>
                </a:solidFill>
              </a:rPr>
              <a:t>Clive Surman-Wells</a:t>
            </a:r>
          </a:p>
          <a:p>
            <a:r>
              <a:rPr lang="en-GB" sz="2400" dirty="0" smtClean="0">
                <a:solidFill>
                  <a:srgbClr val="0000FF"/>
                </a:solidFill>
              </a:rPr>
              <a:t>Clive.surman-wells@nwl.co.uk</a:t>
            </a:r>
          </a:p>
          <a:p>
            <a:r>
              <a:rPr lang="en-GB" sz="2400" dirty="0" smtClean="0">
                <a:solidFill>
                  <a:srgbClr val="000000"/>
                </a:solidFill>
              </a:rPr>
              <a:t>07816 </a:t>
            </a:r>
            <a:r>
              <a:rPr lang="en-GB" sz="2400" dirty="0" smtClean="0">
                <a:solidFill>
                  <a:srgbClr val="000000"/>
                </a:solidFill>
              </a:rPr>
              <a:t>317998</a:t>
            </a:r>
          </a:p>
          <a:p>
            <a:endParaRPr lang="en-GB" sz="2400" dirty="0">
              <a:solidFill>
                <a:srgbClr val="000000"/>
              </a:solidFill>
            </a:endParaRPr>
          </a:p>
          <a:p>
            <a:r>
              <a:rPr lang="en-GB" sz="2400" dirty="0" smtClean="0">
                <a:solidFill>
                  <a:srgbClr val="000000"/>
                </a:solidFill>
              </a:rPr>
              <a:t>Mat Marshall</a:t>
            </a:r>
            <a:endParaRPr lang="en-GB" sz="2400" dirty="0" smtClean="0">
              <a:solidFill>
                <a:srgbClr val="000000"/>
              </a:solidFill>
            </a:endParaRPr>
          </a:p>
          <a:p>
            <a:endParaRPr lang="en-GB" sz="2400" dirty="0">
              <a:solidFill>
                <a:srgbClr val="000000"/>
              </a:solidFill>
            </a:endParaRPr>
          </a:p>
          <a:p>
            <a:pPr lvl="0"/>
            <a:r>
              <a:rPr lang="en-GB" sz="2400" dirty="0" smtClean="0">
                <a:solidFill>
                  <a:srgbClr val="000000"/>
                </a:solidFill>
              </a:rPr>
              <a:t>Phone </a:t>
            </a:r>
            <a:r>
              <a:rPr lang="en-GB" sz="2400" dirty="0">
                <a:solidFill>
                  <a:srgbClr val="000000"/>
                </a:solidFill>
              </a:rPr>
              <a:t>support available Saturday and Sunday</a:t>
            </a:r>
            <a:endParaRPr lang="en-GB" sz="2400" dirty="0">
              <a:solidFill>
                <a:srgbClr val="000000"/>
              </a:solidFill>
              <a:ea typeface="Arial"/>
              <a:cs typeface="Arial"/>
              <a:sym typeface="Arial"/>
            </a:endParaRPr>
          </a:p>
          <a:p>
            <a:endParaRPr lang="en-GB" sz="2400" dirty="0" smtClean="0">
              <a:solidFill>
                <a:srgbClr val="000000"/>
              </a:solidFill>
            </a:endParaRPr>
          </a:p>
        </p:txBody>
      </p:sp>
    </p:spTree>
    <p:extLst>
      <p:ext uri="{BB962C8B-B14F-4D97-AF65-F5344CB8AC3E}">
        <p14:creationId xmlns:p14="http://schemas.microsoft.com/office/powerpoint/2010/main" val="1172025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281A44FA-442F-4A01-8241-7498C977FFCD}"/>
              </a:ext>
            </a:extLst>
          </p:cNvPr>
          <p:cNvPicPr>
            <a:picLocks noChangeAspect="1"/>
          </p:cNvPicPr>
          <p:nvPr/>
        </p:nvPicPr>
        <p:blipFill rotWithShape="1">
          <a:blip r:embed="rId3">
            <a:alphaModFix amt="50000"/>
            <a:extLst>
              <a:ext uri="{28A0092B-C50C-407E-A947-70E740481C1C}">
                <a14:useLocalDpi xmlns:a14="http://schemas.microsoft.com/office/drawing/2010/main" val="0"/>
              </a:ext>
            </a:extLst>
          </a:blip>
          <a:srcRect t="32752" r="-1" b="29701"/>
          <a:stretch/>
        </p:blipFill>
        <p:spPr>
          <a:xfrm>
            <a:off x="20" y="13"/>
            <a:ext cx="10159980" cy="5714990"/>
          </a:xfrm>
          <a:prstGeom prst="rect">
            <a:avLst/>
          </a:prstGeom>
        </p:spPr>
      </p:pic>
      <p:sp>
        <p:nvSpPr>
          <p:cNvPr id="4" name="TextBox 3">
            <a:extLst>
              <a:ext uri="{FF2B5EF4-FFF2-40B4-BE49-F238E27FC236}">
                <a16:creationId xmlns="" xmlns:a16="http://schemas.microsoft.com/office/drawing/2014/main" id="{BAABE714-6609-49EB-B67A-1BCE58667422}"/>
              </a:ext>
            </a:extLst>
          </p:cNvPr>
          <p:cNvSpPr txBox="1"/>
          <p:nvPr/>
        </p:nvSpPr>
        <p:spPr>
          <a:xfrm>
            <a:off x="3656125" y="1000127"/>
            <a:ext cx="5747642" cy="3714747"/>
          </a:xfrm>
          <a:prstGeom prst="rect">
            <a:avLst/>
          </a:prstGeom>
        </p:spPr>
        <p:txBody>
          <a:bodyPr vert="horz" lIns="91440" tIns="45720" rIns="91440" bIns="45720" rtlCol="0" anchor="ctr">
            <a:normAutofit/>
          </a:bodyPr>
          <a:lstStyle/>
          <a:p>
            <a:pPr defTabSz="914391">
              <a:lnSpc>
                <a:spcPct val="90000"/>
              </a:lnSpc>
              <a:spcBef>
                <a:spcPct val="0"/>
              </a:spcBef>
              <a:spcAft>
                <a:spcPts val="600"/>
              </a:spcAft>
            </a:pPr>
            <a:r>
              <a:rPr lang="en-US" sz="6600" dirty="0">
                <a:solidFill>
                  <a:srgbClr val="FFFFFF"/>
                </a:solidFill>
                <a:latin typeface="Arial Black"/>
              </a:rPr>
              <a:t>55,000 </a:t>
            </a:r>
            <a:r>
              <a:rPr lang="en-US" sz="6600" dirty="0" err="1">
                <a:solidFill>
                  <a:srgbClr val="FFFFFF"/>
                </a:solidFill>
                <a:latin typeface="Arial Black"/>
              </a:rPr>
              <a:t>Litres</a:t>
            </a:r>
            <a:endParaRPr lang="en-US" sz="6600" dirty="0">
              <a:solidFill>
                <a:srgbClr val="FFFFFF"/>
              </a:solidFill>
              <a:latin typeface="Arial Black"/>
            </a:endParaRPr>
          </a:p>
          <a:p>
            <a:pPr defTabSz="914391">
              <a:lnSpc>
                <a:spcPct val="90000"/>
              </a:lnSpc>
              <a:spcBef>
                <a:spcPct val="0"/>
              </a:spcBef>
              <a:spcAft>
                <a:spcPts val="600"/>
              </a:spcAft>
            </a:pPr>
            <a:r>
              <a:rPr lang="en-US" sz="6600" dirty="0">
                <a:solidFill>
                  <a:srgbClr val="FFFFFF"/>
                </a:solidFill>
                <a:latin typeface="Arial Black"/>
              </a:rPr>
              <a:t>Per Year</a:t>
            </a:r>
          </a:p>
        </p:txBody>
      </p:sp>
    </p:spTree>
    <p:extLst>
      <p:ext uri="{BB962C8B-B14F-4D97-AF65-F5344CB8AC3E}">
        <p14:creationId xmlns:p14="http://schemas.microsoft.com/office/powerpoint/2010/main" val="33861433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 xmlns:a16="http://schemas.microsoft.com/office/drawing/2014/main" id="{A9F7B496-6B28-4BE1-A3A2-01E7AD1EF0FC}"/>
              </a:ext>
            </a:extLst>
          </p:cNvPr>
          <p:cNvPicPr>
            <a:picLocks noChangeAspect="1"/>
          </p:cNvPicPr>
          <p:nvPr/>
        </p:nvPicPr>
        <p:blipFill rotWithShape="1">
          <a:blip r:embed="rId3">
            <a:alphaModFix amt="35000"/>
            <a:extLst>
              <a:ext uri="{28A0092B-C50C-407E-A947-70E740481C1C}">
                <a14:useLocalDpi xmlns:a14="http://schemas.microsoft.com/office/drawing/2010/main" val="0"/>
              </a:ext>
            </a:extLst>
          </a:blip>
          <a:srcRect b="13819"/>
          <a:stretch/>
        </p:blipFill>
        <p:spPr>
          <a:xfrm>
            <a:off x="2" y="-23"/>
            <a:ext cx="10159999" cy="5713298"/>
          </a:xfrm>
          <a:prstGeom prst="rect">
            <a:avLst/>
          </a:prstGeom>
        </p:spPr>
      </p:pic>
      <p:sp>
        <p:nvSpPr>
          <p:cNvPr id="23" name="Freeform: Shape 17">
            <a:extLst>
              <a:ext uri="{FF2B5EF4-FFF2-40B4-BE49-F238E27FC236}">
                <a16:creationId xmlns="" xmlns:a16="http://schemas.microsoft.com/office/drawing/2014/main" id="{F72D119F-8562-42DA-AE9A-70D44FDCFD12}"/>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flipV="1">
            <a:off x="0" y="3"/>
            <a:ext cx="4491556" cy="5312112"/>
          </a:xfrm>
          <a:custGeom>
            <a:avLst/>
            <a:gdLst>
              <a:gd name="connsiteX0" fmla="*/ 620377 w 5389868"/>
              <a:gd name="connsiteY0" fmla="*/ 6374535 h 6374535"/>
              <a:gd name="connsiteX1" fmla="*/ 3459520 w 5389868"/>
              <a:gd name="connsiteY1" fmla="*/ 6374535 h 6374535"/>
              <a:gd name="connsiteX2" fmla="*/ 3638761 w 5389868"/>
              <a:gd name="connsiteY2" fmla="*/ 6288190 h 6374535"/>
              <a:gd name="connsiteX3" fmla="*/ 5389868 w 5389868"/>
              <a:gd name="connsiteY3" fmla="*/ 3346018 h 6374535"/>
              <a:gd name="connsiteX4" fmla="*/ 2043850 w 5389868"/>
              <a:gd name="connsiteY4" fmla="*/ 0 h 6374535"/>
              <a:gd name="connsiteX5" fmla="*/ 139826 w 5389868"/>
              <a:gd name="connsiteY5" fmla="*/ 594192 h 6374535"/>
              <a:gd name="connsiteX6" fmla="*/ 0 w 5389868"/>
              <a:gd name="connsiteY6" fmla="*/ 700065 h 6374535"/>
              <a:gd name="connsiteX7" fmla="*/ 0 w 5389868"/>
              <a:gd name="connsiteY7" fmla="*/ 5991971 h 6374535"/>
              <a:gd name="connsiteX8" fmla="*/ 139827 w 5389868"/>
              <a:gd name="connsiteY8" fmla="*/ 6097845 h 6374535"/>
              <a:gd name="connsiteX9" fmla="*/ 378347 w 5389868"/>
              <a:gd name="connsiteY9" fmla="*/ 6248727 h 637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9868" h="6374535">
                <a:moveTo>
                  <a:pt x="620377" y="6374535"/>
                </a:moveTo>
                <a:lnTo>
                  <a:pt x="3459520" y="6374535"/>
                </a:lnTo>
                <a:lnTo>
                  <a:pt x="3638761" y="6288190"/>
                </a:lnTo>
                <a:cubicBezTo>
                  <a:pt x="4681799" y="5721578"/>
                  <a:pt x="5389868" y="4616487"/>
                  <a:pt x="5389868" y="3346018"/>
                </a:cubicBezTo>
                <a:cubicBezTo>
                  <a:pt x="5389868" y="1498063"/>
                  <a:pt x="3891805" y="0"/>
                  <a:pt x="2043850" y="0"/>
                </a:cubicBezTo>
                <a:cubicBezTo>
                  <a:pt x="1336430" y="0"/>
                  <a:pt x="680285" y="219535"/>
                  <a:pt x="139826" y="594192"/>
                </a:cubicBezTo>
                <a:lnTo>
                  <a:pt x="0" y="700065"/>
                </a:lnTo>
                <a:lnTo>
                  <a:pt x="0" y="5991971"/>
                </a:lnTo>
                <a:lnTo>
                  <a:pt x="139827" y="6097845"/>
                </a:lnTo>
                <a:cubicBezTo>
                  <a:pt x="217035" y="6151367"/>
                  <a:pt x="296605" y="6201724"/>
                  <a:pt x="378347" y="624872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defTabSz="914391">
              <a:defRPr/>
            </a:pPr>
            <a:endParaRPr lang="en-US">
              <a:solidFill>
                <a:prstClr val="white"/>
              </a:solidFill>
              <a:latin typeface="Calibri" panose="020F0502020204030204"/>
            </a:endParaRPr>
          </a:p>
        </p:txBody>
      </p:sp>
      <p:pic>
        <p:nvPicPr>
          <p:cNvPr id="3" name="Picture 6" descr="Image result for water company operating areas map">
            <a:hlinkClick r:id="rId4"/>
            <a:extLst>
              <a:ext uri="{FF2B5EF4-FFF2-40B4-BE49-F238E27FC236}">
                <a16:creationId xmlns="" xmlns:a16="http://schemas.microsoft.com/office/drawing/2014/main" id="{5625C8D7-3D31-4103-B543-95E0F9F611CE}"/>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3599" r="1" b="1"/>
          <a:stretch/>
        </p:blipFill>
        <p:spPr bwMode="auto">
          <a:xfrm>
            <a:off x="4" y="1"/>
            <a:ext cx="4362099" cy="5175524"/>
          </a:xfrm>
          <a:custGeom>
            <a:avLst/>
            <a:gdLst>
              <a:gd name="connsiteX0" fmla="*/ 1082595 w 5234519"/>
              <a:gd name="connsiteY0" fmla="*/ 0 h 6210629"/>
              <a:gd name="connsiteX1" fmla="*/ 3027450 w 5234519"/>
              <a:gd name="connsiteY1" fmla="*/ 0 h 6210629"/>
              <a:gd name="connsiteX2" fmla="*/ 3291029 w 5234519"/>
              <a:gd name="connsiteY2" fmla="*/ 96471 h 6210629"/>
              <a:gd name="connsiteX3" fmla="*/ 5234519 w 5234519"/>
              <a:gd name="connsiteY3" fmla="*/ 3028517 h 6210629"/>
              <a:gd name="connsiteX4" fmla="*/ 2052407 w 5234519"/>
              <a:gd name="connsiteY4" fmla="*/ 6210629 h 6210629"/>
              <a:gd name="connsiteX5" fmla="*/ 28288 w 5234519"/>
              <a:gd name="connsiteY5" fmla="*/ 5483989 h 6210629"/>
              <a:gd name="connsiteX6" fmla="*/ 0 w 5234519"/>
              <a:gd name="connsiteY6" fmla="*/ 5458279 h 6210629"/>
              <a:gd name="connsiteX7" fmla="*/ 0 w 5234519"/>
              <a:gd name="connsiteY7" fmla="*/ 598754 h 6210629"/>
              <a:gd name="connsiteX8" fmla="*/ 28288 w 5234519"/>
              <a:gd name="connsiteY8" fmla="*/ 573044 h 6210629"/>
              <a:gd name="connsiteX9" fmla="*/ 958290 w 5234519"/>
              <a:gd name="connsiteY9" fmla="*/ 39494 h 621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34519" h="6210629">
                <a:moveTo>
                  <a:pt x="1082595" y="0"/>
                </a:moveTo>
                <a:lnTo>
                  <a:pt x="3027450" y="0"/>
                </a:lnTo>
                <a:lnTo>
                  <a:pt x="3291029" y="96471"/>
                </a:lnTo>
                <a:cubicBezTo>
                  <a:pt x="4433137" y="579542"/>
                  <a:pt x="5234519" y="1710443"/>
                  <a:pt x="5234519" y="3028517"/>
                </a:cubicBezTo>
                <a:cubicBezTo>
                  <a:pt x="5234519" y="4785949"/>
                  <a:pt x="3809839" y="6210629"/>
                  <a:pt x="2052407" y="6210629"/>
                </a:cubicBezTo>
                <a:cubicBezTo>
                  <a:pt x="1283531" y="6210629"/>
                  <a:pt x="578345" y="5937936"/>
                  <a:pt x="28288" y="5483989"/>
                </a:cubicBezTo>
                <a:lnTo>
                  <a:pt x="0" y="5458279"/>
                </a:lnTo>
                <a:lnTo>
                  <a:pt x="0" y="598754"/>
                </a:lnTo>
                <a:lnTo>
                  <a:pt x="28288" y="573044"/>
                </a:lnTo>
                <a:cubicBezTo>
                  <a:pt x="303317" y="346070"/>
                  <a:pt x="617127" y="164410"/>
                  <a:pt x="958290" y="39494"/>
                </a:cubicBezTo>
                <a:close/>
              </a:path>
            </a:pathLst>
          </a:cu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 xmlns:a16="http://schemas.microsoft.com/office/drawing/2014/main" id="{360A6EE3-0EDD-4340-B03E-F129807E1DD1}"/>
              </a:ext>
            </a:extLst>
          </p:cNvPr>
          <p:cNvSpPr txBox="1"/>
          <p:nvPr/>
        </p:nvSpPr>
        <p:spPr>
          <a:xfrm>
            <a:off x="-112734" y="5241236"/>
            <a:ext cx="10704031" cy="514880"/>
          </a:xfrm>
          <a:prstGeom prst="rect">
            <a:avLst/>
          </a:prstGeom>
        </p:spPr>
        <p:txBody>
          <a:bodyPr vert="horz" lIns="91440" tIns="45720" rIns="91440" bIns="45720" rtlCol="0" anchor="t">
            <a:normAutofit lnSpcReduction="10000"/>
          </a:bodyPr>
          <a:lstStyle/>
          <a:p>
            <a:pPr algn="ctr" defTabSz="914391">
              <a:lnSpc>
                <a:spcPct val="90000"/>
              </a:lnSpc>
              <a:spcBef>
                <a:spcPct val="0"/>
              </a:spcBef>
              <a:spcAft>
                <a:spcPts val="600"/>
              </a:spcAft>
            </a:pPr>
            <a:r>
              <a:rPr lang="en-US" sz="3200" dirty="0">
                <a:solidFill>
                  <a:prstClr val="white"/>
                </a:solidFill>
                <a:latin typeface="Arial Black"/>
              </a:rPr>
              <a:t>Delivering </a:t>
            </a:r>
            <a:r>
              <a:rPr lang="en-US" sz="3200" dirty="0" smtClean="0">
                <a:solidFill>
                  <a:prstClr val="white"/>
                </a:solidFill>
                <a:latin typeface="Arial Black"/>
              </a:rPr>
              <a:t>Unrivalled Service </a:t>
            </a:r>
            <a:r>
              <a:rPr lang="en-US" sz="3200" dirty="0">
                <a:solidFill>
                  <a:prstClr val="white"/>
                </a:solidFill>
                <a:latin typeface="Arial Black"/>
              </a:rPr>
              <a:t>for Customers</a:t>
            </a:r>
          </a:p>
        </p:txBody>
      </p:sp>
      <p:sp>
        <p:nvSpPr>
          <p:cNvPr id="8" name="Rectangular Callout 7"/>
          <p:cNvSpPr/>
          <p:nvPr/>
        </p:nvSpPr>
        <p:spPr>
          <a:xfrm>
            <a:off x="3257327" y="90765"/>
            <a:ext cx="3313113" cy="1379538"/>
          </a:xfrm>
          <a:prstGeom prst="wedgeRectCallout">
            <a:avLst>
              <a:gd name="adj1" fmla="val -79427"/>
              <a:gd name="adj2" fmla="val -7882"/>
            </a:avLst>
          </a:prstGeom>
          <a:solidFill>
            <a:schemeClr val="tx1"/>
          </a:solidFill>
          <a:ln w="9525">
            <a:solidFill>
              <a:srgbClr val="000000"/>
            </a:solidFill>
          </a:ln>
          <a:effectLst/>
        </p:spPr>
        <p:style>
          <a:lnRef idx="1">
            <a:schemeClr val="accent1"/>
          </a:lnRef>
          <a:fillRef idx="3">
            <a:schemeClr val="accent1"/>
          </a:fillRef>
          <a:effectRef idx="2">
            <a:schemeClr val="accent1"/>
          </a:effectRef>
          <a:fontRef idx="minor">
            <a:schemeClr val="lt1"/>
          </a:fontRef>
        </p:style>
        <p:txBody>
          <a:bodyPr anchor="ctr"/>
          <a:lstStyle/>
          <a:p>
            <a:pPr>
              <a:defRPr/>
            </a:pPr>
            <a:r>
              <a:rPr lang="en-GB" sz="2000" dirty="0">
                <a:solidFill>
                  <a:srgbClr val="000000"/>
                </a:solidFill>
              </a:rPr>
              <a:t>Northumbrian Water</a:t>
            </a:r>
          </a:p>
          <a:p>
            <a:pPr>
              <a:defRPr/>
            </a:pPr>
            <a:r>
              <a:rPr lang="en-GB" sz="2000" dirty="0">
                <a:solidFill>
                  <a:srgbClr val="000000"/>
                </a:solidFill>
              </a:rPr>
              <a:t>Water &amp; Sewerage services</a:t>
            </a:r>
          </a:p>
          <a:p>
            <a:pPr>
              <a:defRPr/>
            </a:pPr>
            <a:r>
              <a:rPr lang="en-GB" sz="2000" dirty="0">
                <a:solidFill>
                  <a:srgbClr val="000000"/>
                </a:solidFill>
              </a:rPr>
              <a:t>2.8M customers</a:t>
            </a:r>
          </a:p>
          <a:p>
            <a:pPr>
              <a:defRPr/>
            </a:pPr>
            <a:r>
              <a:rPr lang="en-GB" sz="2000" b="1" dirty="0">
                <a:solidFill>
                  <a:srgbClr val="009640"/>
                </a:solidFill>
              </a:rPr>
              <a:t>1.3M properties</a:t>
            </a:r>
          </a:p>
        </p:txBody>
      </p:sp>
      <p:sp>
        <p:nvSpPr>
          <p:cNvPr id="9" name="Rectangular Callout 8"/>
          <p:cNvSpPr/>
          <p:nvPr/>
        </p:nvSpPr>
        <p:spPr>
          <a:xfrm>
            <a:off x="4780244" y="3676775"/>
            <a:ext cx="2480807" cy="1286784"/>
          </a:xfrm>
          <a:prstGeom prst="wedgeRectCallout">
            <a:avLst>
              <a:gd name="adj1" fmla="val -89875"/>
              <a:gd name="adj2" fmla="val -53255"/>
            </a:avLst>
          </a:prstGeom>
          <a:solidFill>
            <a:schemeClr val="tx1"/>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anchor="ctr"/>
          <a:lstStyle/>
          <a:p>
            <a:pPr>
              <a:defRPr/>
            </a:pPr>
            <a:r>
              <a:rPr lang="en-GB" dirty="0">
                <a:solidFill>
                  <a:srgbClr val="000000"/>
                </a:solidFill>
              </a:rPr>
              <a:t>Essex &amp; Suffolk Water</a:t>
            </a:r>
          </a:p>
          <a:p>
            <a:pPr>
              <a:defRPr/>
            </a:pPr>
            <a:r>
              <a:rPr lang="en-GB" dirty="0">
                <a:solidFill>
                  <a:srgbClr val="000000"/>
                </a:solidFill>
              </a:rPr>
              <a:t>1.6M customers</a:t>
            </a:r>
          </a:p>
          <a:p>
            <a:pPr>
              <a:defRPr/>
            </a:pPr>
            <a:r>
              <a:rPr lang="en-GB" dirty="0">
                <a:solidFill>
                  <a:srgbClr val="000000"/>
                </a:solidFill>
              </a:rPr>
              <a:t>794K properties</a:t>
            </a:r>
          </a:p>
          <a:p>
            <a:pPr>
              <a:defRPr/>
            </a:pPr>
            <a:r>
              <a:rPr lang="en-GB" dirty="0">
                <a:solidFill>
                  <a:srgbClr val="000000"/>
                </a:solidFill>
              </a:rPr>
              <a:t>Water only services</a:t>
            </a:r>
          </a:p>
        </p:txBody>
      </p:sp>
      <p:sp>
        <p:nvSpPr>
          <p:cNvPr id="11" name="Rectangular Callout 10"/>
          <p:cNvSpPr/>
          <p:nvPr/>
        </p:nvSpPr>
        <p:spPr>
          <a:xfrm>
            <a:off x="4780244" y="3676775"/>
            <a:ext cx="2480807" cy="1286784"/>
          </a:xfrm>
          <a:prstGeom prst="wedgeRectCallout">
            <a:avLst>
              <a:gd name="adj1" fmla="val -75108"/>
              <a:gd name="adj2" fmla="val -103362"/>
            </a:avLst>
          </a:prstGeom>
          <a:solidFill>
            <a:schemeClr val="tx1"/>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anchor="ctr"/>
          <a:lstStyle/>
          <a:p>
            <a:pPr>
              <a:defRPr/>
            </a:pPr>
            <a:r>
              <a:rPr lang="en-GB" dirty="0">
                <a:solidFill>
                  <a:srgbClr val="000000"/>
                </a:solidFill>
              </a:rPr>
              <a:t>Essex &amp; Suffolk Water</a:t>
            </a:r>
          </a:p>
          <a:p>
            <a:pPr>
              <a:defRPr/>
            </a:pPr>
            <a:r>
              <a:rPr lang="en-GB" dirty="0">
                <a:solidFill>
                  <a:srgbClr val="000000"/>
                </a:solidFill>
              </a:rPr>
              <a:t>1.6M customers</a:t>
            </a:r>
          </a:p>
          <a:p>
            <a:pPr>
              <a:defRPr/>
            </a:pPr>
            <a:r>
              <a:rPr lang="en-GB" b="1" dirty="0">
                <a:solidFill>
                  <a:srgbClr val="00B050"/>
                </a:solidFill>
              </a:rPr>
              <a:t>794K properties</a:t>
            </a:r>
          </a:p>
          <a:p>
            <a:pPr>
              <a:defRPr/>
            </a:pPr>
            <a:r>
              <a:rPr lang="en-GB" dirty="0">
                <a:solidFill>
                  <a:srgbClr val="000000"/>
                </a:solidFill>
              </a:rPr>
              <a:t>Water only services</a:t>
            </a:r>
          </a:p>
        </p:txBody>
      </p:sp>
    </p:spTree>
    <p:extLst>
      <p:ext uri="{BB962C8B-B14F-4D97-AF65-F5344CB8AC3E}">
        <p14:creationId xmlns:p14="http://schemas.microsoft.com/office/powerpoint/2010/main" val="9007345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0049" y="3065570"/>
            <a:ext cx="1843081" cy="2649429"/>
          </a:xfrm>
          <a:prstGeom prst="rect">
            <a:avLst/>
          </a:prstGeom>
        </p:spPr>
      </p:pic>
      <p:sp>
        <p:nvSpPr>
          <p:cNvPr id="10" name="Rectangle 9">
            <a:extLst>
              <a:ext uri="{FF2B5EF4-FFF2-40B4-BE49-F238E27FC236}">
                <a16:creationId xmlns="" xmlns:a16="http://schemas.microsoft.com/office/drawing/2014/main" id="{36A1CAC3-A129-43F8-8881-63D3E319A7B5}"/>
              </a:ext>
            </a:extLst>
          </p:cNvPr>
          <p:cNvSpPr>
            <a:spLocks noGrp="1" noRot="1" noChangeAspect="1" noMove="1" noResize="1" noEditPoints="1" noAdjustHandles="1" noChangeArrowheads="1" noChangeShapeType="1" noTextEdit="1"/>
          </p:cNvSpPr>
          <p:nvPr>
            <p:extLst>
              <p:ext uri="{386F3935-93C4-4BCD-93E2-E3B085C9AB24}">
                <p16:designElem xmlns="" xmlns:p16="http://schemas.microsoft.com/office/powerpoint/2015/main" val="1"/>
              </p:ext>
            </p:extLst>
          </p:nvPr>
        </p:nvSpPr>
        <p:spPr>
          <a:xfrm>
            <a:off x="0" y="3391185"/>
            <a:ext cx="4167656" cy="2323816"/>
          </a:xfrm>
          <a:prstGeom prst="rect">
            <a:avLst/>
          </a:prstGeom>
          <a:solidFill>
            <a:srgbClr val="76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9" name="TextBox 8">
            <a:extLst>
              <a:ext uri="{FF2B5EF4-FFF2-40B4-BE49-F238E27FC236}">
                <a16:creationId xmlns="" xmlns:a16="http://schemas.microsoft.com/office/drawing/2014/main" id="{7DB02208-2FA3-4022-8807-99D3D30103DA}"/>
              </a:ext>
            </a:extLst>
          </p:cNvPr>
          <p:cNvSpPr txBox="1"/>
          <p:nvPr/>
        </p:nvSpPr>
        <p:spPr>
          <a:xfrm>
            <a:off x="82378" y="3629765"/>
            <a:ext cx="4005569" cy="1477328"/>
          </a:xfrm>
          <a:prstGeom prst="rect">
            <a:avLst/>
          </a:prstGeom>
          <a:noFill/>
        </p:spPr>
        <p:txBody>
          <a:bodyPr wrap="square" lIns="0" tIns="0" rIns="0" bIns="0" rtlCol="0">
            <a:spAutoFit/>
          </a:bodyPr>
          <a:lstStyle/>
          <a:p>
            <a:pPr algn="ctr"/>
            <a:endParaRPr lang="en-GB" sz="2400" dirty="0">
              <a:solidFill>
                <a:prstClr val="white"/>
              </a:solidFill>
              <a:latin typeface="Arial Black"/>
              <a:cs typeface="Calibri Light" panose="020F0302020204030204" pitchFamily="34" charset="0"/>
            </a:endParaRPr>
          </a:p>
          <a:p>
            <a:pPr algn="ctr"/>
            <a:r>
              <a:rPr lang="en-GB" sz="2400" dirty="0" smtClean="0">
                <a:solidFill>
                  <a:prstClr val="white"/>
                </a:solidFill>
                <a:latin typeface="Arial Black"/>
                <a:cs typeface="Calibri Light" panose="020F0302020204030204" pitchFamily="34" charset="0"/>
              </a:rPr>
              <a:t>30,000 Km </a:t>
            </a:r>
            <a:r>
              <a:rPr lang="en-GB" sz="2400" dirty="0">
                <a:solidFill>
                  <a:prstClr val="white"/>
                </a:solidFill>
                <a:latin typeface="Arial Black"/>
                <a:cs typeface="Calibri Light" panose="020F0302020204030204" pitchFamily="34" charset="0"/>
              </a:rPr>
              <a:t>Sewers</a:t>
            </a:r>
          </a:p>
          <a:p>
            <a:pPr algn="ctr"/>
            <a:endParaRPr lang="en-GB" sz="2400" dirty="0">
              <a:solidFill>
                <a:prstClr val="white"/>
              </a:solidFill>
              <a:latin typeface="Arial Black"/>
              <a:cs typeface="Calibri Light" panose="020F0302020204030204" pitchFamily="34" charset="0"/>
            </a:endParaRPr>
          </a:p>
          <a:p>
            <a:pPr algn="ctr"/>
            <a:r>
              <a:rPr lang="en-GB" sz="2400" dirty="0">
                <a:solidFill>
                  <a:prstClr val="white"/>
                </a:solidFill>
                <a:latin typeface="Arial Black"/>
                <a:cs typeface="Calibri Light" panose="020F0302020204030204" pitchFamily="34" charset="0"/>
              </a:rPr>
              <a:t>25,000 Km Water Mains </a:t>
            </a:r>
          </a:p>
        </p:txBody>
      </p:sp>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93130" y="-1"/>
            <a:ext cx="4166870" cy="5715000"/>
          </a:xfrm>
          <a:prstGeom prst="rect">
            <a:avLst/>
          </a:prstGeom>
        </p:spPr>
      </p:pic>
      <p:pic>
        <p:nvPicPr>
          <p:cNvPr id="13" name="Picture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34" y="-1"/>
            <a:ext cx="4520304" cy="3391185"/>
          </a:xfrm>
          <a:prstGeom prst="rect">
            <a:avLst/>
          </a:prstGeom>
        </p:spPr>
      </p:pic>
      <p:pic>
        <p:nvPicPr>
          <p:cNvPr id="16" name="Picture 1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400000">
            <a:off x="3394152" y="421558"/>
            <a:ext cx="3372484" cy="2529363"/>
          </a:xfrm>
          <a:prstGeom prst="rect">
            <a:avLst/>
          </a:prstGeom>
          <a:ln w="57150" cmpd="sng">
            <a:solidFill>
              <a:schemeClr val="bg1"/>
            </a:solidFill>
          </a:ln>
        </p:spPr>
      </p:pic>
    </p:spTree>
    <p:extLst>
      <p:ext uri="{BB962C8B-B14F-4D97-AF65-F5344CB8AC3E}">
        <p14:creationId xmlns:p14="http://schemas.microsoft.com/office/powerpoint/2010/main" val="3357607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575" y="240631"/>
            <a:ext cx="2857500" cy="2857500"/>
          </a:xfrm>
          <a:prstGeom prst="rect">
            <a:avLst/>
          </a:prstGeom>
        </p:spPr>
      </p:pic>
      <p:pic>
        <p:nvPicPr>
          <p:cNvPr id="1026" name="Picture 2" descr="Image result for water stop valve in street">
            <a:hlinkClick r:id="rId4"/>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V="1">
            <a:off x="5703168" y="240631"/>
            <a:ext cx="2317750" cy="130492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man hole cover">
            <a:hlinkClick r:id="rId6"/>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6525" y="3213058"/>
            <a:ext cx="3473450" cy="231376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418255" y="1704975"/>
            <a:ext cx="5565369" cy="3804053"/>
          </a:xfrm>
          <a:prstGeom prst="rect">
            <a:avLst/>
          </a:prstGeom>
        </p:spPr>
      </p:pic>
      <p:pic>
        <p:nvPicPr>
          <p:cNvPr id="3" name="Picture 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155950" y="228600"/>
            <a:ext cx="2493818" cy="2857500"/>
          </a:xfrm>
          <a:prstGeom prst="rect">
            <a:avLst/>
          </a:prstGeom>
        </p:spPr>
      </p:pic>
      <p:pic>
        <p:nvPicPr>
          <p:cNvPr id="8" name="Picture 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8220942" y="228600"/>
            <a:ext cx="1291357" cy="1291357"/>
          </a:xfrm>
          <a:prstGeom prst="rect">
            <a:avLst/>
          </a:prstGeom>
        </p:spPr>
      </p:pic>
      <p:pic>
        <p:nvPicPr>
          <p:cNvPr id="6" name="Picture 5"/>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732933" y="3213057"/>
            <a:ext cx="1515341" cy="2295971"/>
          </a:xfrm>
          <a:prstGeom prst="rect">
            <a:avLst/>
          </a:prstGeom>
        </p:spPr>
      </p:pic>
      <p:sp>
        <p:nvSpPr>
          <p:cNvPr id="9" name="TextBox 8"/>
          <p:cNvSpPr txBox="1"/>
          <p:nvPr/>
        </p:nvSpPr>
        <p:spPr>
          <a:xfrm>
            <a:off x="8866620" y="4509370"/>
            <a:ext cx="726509" cy="553998"/>
          </a:xfrm>
          <a:prstGeom prst="rect">
            <a:avLst/>
          </a:prstGeom>
          <a:solidFill>
            <a:schemeClr val="bg1"/>
          </a:solidFill>
          <a:ln w="38100">
            <a:solidFill>
              <a:srgbClr val="000000"/>
            </a:solidFill>
          </a:ln>
          <a:effectLst>
            <a:outerShdw blurRad="50800" dist="38100" dir="2700000" algn="tl" rotWithShape="0">
              <a:prstClr val="black">
                <a:alpha val="40000"/>
              </a:prstClr>
            </a:outerShdw>
          </a:effectLst>
        </p:spPr>
        <p:txBody>
          <a:bodyPr wrap="square" lIns="0" tIns="0" rIns="0" bIns="0" rtlCol="0">
            <a:spAutoFit/>
          </a:bodyPr>
          <a:lstStyle/>
          <a:p>
            <a:pPr algn="ctr"/>
            <a:r>
              <a:rPr lang="en-GB" sz="3600" dirty="0" smtClean="0">
                <a:solidFill>
                  <a:srgbClr val="000000"/>
                </a:solidFill>
              </a:rPr>
              <a:t>2D</a:t>
            </a:r>
          </a:p>
        </p:txBody>
      </p:sp>
    </p:spTree>
    <p:extLst>
      <p:ext uri="{BB962C8B-B14F-4D97-AF65-F5344CB8AC3E}">
        <p14:creationId xmlns:p14="http://schemas.microsoft.com/office/powerpoint/2010/main" val="1069500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5255364" y="0"/>
            <a:ext cx="4887661" cy="5715000"/>
          </a:xfrm>
          <a:prstGeom prst="rect">
            <a:avLst/>
          </a:prstGeom>
        </p:spPr>
      </p:pic>
      <p:sp>
        <p:nvSpPr>
          <p:cNvPr id="2" name="TextBox 1"/>
          <p:cNvSpPr txBox="1"/>
          <p:nvPr/>
        </p:nvSpPr>
        <p:spPr>
          <a:xfrm>
            <a:off x="409575" y="1708069"/>
            <a:ext cx="4695825" cy="2215991"/>
          </a:xfrm>
          <a:prstGeom prst="rect">
            <a:avLst/>
          </a:prstGeom>
          <a:noFill/>
        </p:spPr>
        <p:txBody>
          <a:bodyPr wrap="square" lIns="0" tIns="0" rIns="0" bIns="0" rtlCol="0">
            <a:spAutoFit/>
          </a:bodyPr>
          <a:lstStyle/>
          <a:p>
            <a:r>
              <a:rPr lang="en-GB" sz="7200" dirty="0" smtClean="0"/>
              <a:t>Guidelines from NJUG</a:t>
            </a:r>
          </a:p>
        </p:txBody>
      </p:sp>
    </p:spTree>
    <p:extLst>
      <p:ext uri="{BB962C8B-B14F-4D97-AF65-F5344CB8AC3E}">
        <p14:creationId xmlns:p14="http://schemas.microsoft.com/office/powerpoint/2010/main" val="1699939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20" y="0"/>
            <a:ext cx="10165020" cy="5715000"/>
          </a:xfrm>
          <a:prstGeom prst="rect">
            <a:avLst/>
          </a:prstGeom>
        </p:spPr>
      </p:pic>
      <p:pic>
        <p:nvPicPr>
          <p:cNvPr id="4" name="Picture 3"/>
          <p:cNvPicPr>
            <a:picLocks noChangeAspect="1"/>
          </p:cNvPicPr>
          <p:nvPr/>
        </p:nvPicPr>
        <p:blipFill>
          <a:blip r:embed="rId4"/>
          <a:stretch>
            <a:fillRect/>
          </a:stretch>
        </p:blipFill>
        <p:spPr>
          <a:xfrm>
            <a:off x="276226" y="701151"/>
            <a:ext cx="4000500" cy="2156349"/>
          </a:xfrm>
          <a:prstGeom prst="rect">
            <a:avLst/>
          </a:prstGeom>
          <a:ln w="57150">
            <a:solidFill>
              <a:schemeClr val="bg1"/>
            </a:solidFill>
          </a:ln>
        </p:spPr>
      </p:pic>
      <p:sp>
        <p:nvSpPr>
          <p:cNvPr id="3" name="TextBox 2"/>
          <p:cNvSpPr txBox="1"/>
          <p:nvPr/>
        </p:nvSpPr>
        <p:spPr>
          <a:xfrm>
            <a:off x="188543" y="3068877"/>
            <a:ext cx="4533769" cy="1969770"/>
          </a:xfrm>
          <a:prstGeom prst="rect">
            <a:avLst/>
          </a:prstGeom>
          <a:solidFill>
            <a:schemeClr val="bg1"/>
          </a:solidFill>
        </p:spPr>
        <p:txBody>
          <a:bodyPr wrap="square" lIns="0" tIns="0" rIns="0" bIns="0" rtlCol="0">
            <a:spAutoFit/>
          </a:bodyPr>
          <a:lstStyle/>
          <a:p>
            <a:r>
              <a:rPr lang="en-GB" sz="3200" dirty="0" smtClean="0">
                <a:solidFill>
                  <a:srgbClr val="000000"/>
                </a:solidFill>
              </a:rPr>
              <a:t>Pipes &gt; 30 </a:t>
            </a:r>
            <a:r>
              <a:rPr lang="en-GB" sz="3200" dirty="0" err="1" smtClean="0">
                <a:solidFill>
                  <a:srgbClr val="000000"/>
                </a:solidFill>
              </a:rPr>
              <a:t>yrs</a:t>
            </a:r>
            <a:r>
              <a:rPr lang="en-GB" sz="3200" dirty="0" smtClean="0">
                <a:solidFill>
                  <a:srgbClr val="000000"/>
                </a:solidFill>
              </a:rPr>
              <a:t> old</a:t>
            </a:r>
          </a:p>
          <a:p>
            <a:endParaRPr lang="en-GB" sz="3200" dirty="0" smtClean="0">
              <a:solidFill>
                <a:srgbClr val="000000"/>
              </a:solidFill>
            </a:endParaRPr>
          </a:p>
          <a:p>
            <a:r>
              <a:rPr lang="en-GB" sz="3200" dirty="0" smtClean="0">
                <a:solidFill>
                  <a:srgbClr val="000000"/>
                </a:solidFill>
              </a:rPr>
              <a:t>Nominal Depth is rarely measured and recorded</a:t>
            </a:r>
          </a:p>
        </p:txBody>
      </p:sp>
      <p:cxnSp>
        <p:nvCxnSpPr>
          <p:cNvPr id="6" name="Straight Arrow Connector 5"/>
          <p:cNvCxnSpPr/>
          <p:nvPr/>
        </p:nvCxnSpPr>
        <p:spPr>
          <a:xfrm>
            <a:off x="5652666" y="972185"/>
            <a:ext cx="0" cy="3509376"/>
          </a:xfrm>
          <a:prstGeom prst="straightConnector1">
            <a:avLst/>
          </a:prstGeom>
          <a:ln w="44450">
            <a:solidFill>
              <a:schemeClr val="bg1"/>
            </a:solidFill>
            <a:headEnd type="triangle" w="lg" len="lg"/>
            <a:tailEnd type="triangle"/>
          </a:ln>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5077490" y="972185"/>
            <a:ext cx="2713699"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5077489" y="4481561"/>
            <a:ext cx="2713699" cy="0"/>
          </a:xfrm>
          <a:prstGeom prst="line">
            <a:avLst/>
          </a:prstGeom>
        </p:spPr>
        <p:style>
          <a:lnRef idx="2">
            <a:schemeClr val="accent1"/>
          </a:lnRef>
          <a:fillRef idx="0">
            <a:schemeClr val="accent1"/>
          </a:fillRef>
          <a:effectRef idx="1">
            <a:schemeClr val="accent1"/>
          </a:effectRef>
          <a:fontRef idx="minor">
            <a:schemeClr val="tx1"/>
          </a:fontRef>
        </p:style>
      </p:cxnSp>
      <p:sp>
        <p:nvSpPr>
          <p:cNvPr id="11" name="TextBox 10"/>
          <p:cNvSpPr txBox="1"/>
          <p:nvPr/>
        </p:nvSpPr>
        <p:spPr>
          <a:xfrm>
            <a:off x="5817015" y="2271767"/>
            <a:ext cx="3248281" cy="492443"/>
          </a:xfrm>
          <a:prstGeom prst="rect">
            <a:avLst/>
          </a:prstGeom>
          <a:noFill/>
        </p:spPr>
        <p:txBody>
          <a:bodyPr wrap="square" lIns="0" tIns="0" rIns="0" bIns="0" rtlCol="0">
            <a:spAutoFit/>
          </a:bodyPr>
          <a:lstStyle/>
          <a:p>
            <a:r>
              <a:rPr lang="en-GB" sz="3200" dirty="0">
                <a:solidFill>
                  <a:schemeClr val="bg1"/>
                </a:solidFill>
              </a:rPr>
              <a:t>0</a:t>
            </a:r>
            <a:r>
              <a:rPr lang="en-GB" sz="3200" dirty="0" smtClean="0">
                <a:solidFill>
                  <a:schemeClr val="bg1"/>
                </a:solidFill>
              </a:rPr>
              <a:t>.75m –1.2m</a:t>
            </a:r>
          </a:p>
        </p:txBody>
      </p:sp>
    </p:spTree>
    <p:extLst>
      <p:ext uri="{BB962C8B-B14F-4D97-AF65-F5344CB8AC3E}">
        <p14:creationId xmlns:p14="http://schemas.microsoft.com/office/powerpoint/2010/main" val="1655832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53493" y="1110054"/>
            <a:ext cx="5089678" cy="4604946"/>
          </a:xfrm>
          <a:prstGeom prst="rect">
            <a:avLst/>
          </a:prstGeom>
        </p:spPr>
      </p:pic>
      <p:sp>
        <p:nvSpPr>
          <p:cNvPr id="2" name="TextBox 1"/>
          <p:cNvSpPr txBox="1"/>
          <p:nvPr/>
        </p:nvSpPr>
        <p:spPr>
          <a:xfrm>
            <a:off x="152400" y="-73105"/>
            <a:ext cx="9915525" cy="1107996"/>
          </a:xfrm>
          <a:prstGeom prst="rect">
            <a:avLst/>
          </a:prstGeom>
          <a:noFill/>
        </p:spPr>
        <p:txBody>
          <a:bodyPr wrap="square" lIns="0" tIns="0" rIns="0" bIns="0" rtlCol="0">
            <a:spAutoFit/>
          </a:bodyPr>
          <a:lstStyle/>
          <a:p>
            <a:r>
              <a:rPr lang="en-GB" sz="7200" dirty="0" smtClean="0"/>
              <a:t>Why is depth important?</a:t>
            </a:r>
          </a:p>
        </p:txBody>
      </p:sp>
      <p:pic>
        <p:nvPicPr>
          <p:cNvPr id="4" name="Picture 3"/>
          <p:cNvPicPr>
            <a:picLocks noChangeAspect="1"/>
          </p:cNvPicPr>
          <p:nvPr/>
        </p:nvPicPr>
        <p:blipFill>
          <a:blip r:embed="rId4"/>
          <a:stretch>
            <a:fillRect/>
          </a:stretch>
        </p:blipFill>
        <p:spPr>
          <a:xfrm>
            <a:off x="1" y="1110053"/>
            <a:ext cx="3133724" cy="4665907"/>
          </a:xfrm>
          <a:prstGeom prst="rect">
            <a:avLst/>
          </a:prstGeom>
        </p:spPr>
      </p:pic>
      <p:sp>
        <p:nvSpPr>
          <p:cNvPr id="7" name="TextBox 6"/>
          <p:cNvSpPr txBox="1"/>
          <p:nvPr/>
        </p:nvSpPr>
        <p:spPr>
          <a:xfrm>
            <a:off x="219075" y="1280725"/>
            <a:ext cx="2257028" cy="553998"/>
          </a:xfrm>
          <a:prstGeom prst="rect">
            <a:avLst/>
          </a:prstGeom>
          <a:noFill/>
        </p:spPr>
        <p:txBody>
          <a:bodyPr wrap="none" lIns="0" tIns="0" rIns="0" bIns="0" rtlCol="0">
            <a:spAutoFit/>
          </a:bodyPr>
          <a:lstStyle/>
          <a:p>
            <a:r>
              <a:rPr lang="en-GB" dirty="0" smtClean="0">
                <a:solidFill>
                  <a:schemeClr val="bg1"/>
                </a:solidFill>
              </a:rPr>
              <a:t>Finding assets quickly</a:t>
            </a:r>
          </a:p>
          <a:p>
            <a:r>
              <a:rPr lang="en-GB" dirty="0" smtClean="0">
                <a:solidFill>
                  <a:schemeClr val="bg1"/>
                </a:solidFill>
              </a:rPr>
              <a:t>Dry holes</a:t>
            </a:r>
          </a:p>
        </p:txBody>
      </p:sp>
      <p:sp>
        <p:nvSpPr>
          <p:cNvPr id="8" name="TextBox 7"/>
          <p:cNvSpPr txBox="1"/>
          <p:nvPr/>
        </p:nvSpPr>
        <p:spPr>
          <a:xfrm>
            <a:off x="4167773" y="1266824"/>
            <a:ext cx="2295500" cy="276999"/>
          </a:xfrm>
          <a:prstGeom prst="rect">
            <a:avLst/>
          </a:prstGeom>
          <a:noFill/>
        </p:spPr>
        <p:txBody>
          <a:bodyPr wrap="none" lIns="0" tIns="0" rIns="0" bIns="0" rtlCol="0">
            <a:spAutoFit/>
          </a:bodyPr>
          <a:lstStyle/>
          <a:p>
            <a:r>
              <a:rPr lang="en-GB" dirty="0" smtClean="0">
                <a:solidFill>
                  <a:schemeClr val="bg1"/>
                </a:solidFill>
              </a:rPr>
              <a:t>Utility strike avoidance</a:t>
            </a:r>
          </a:p>
        </p:txBody>
      </p:sp>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43171" y="1110054"/>
            <a:ext cx="3516829" cy="4604946"/>
          </a:xfrm>
          <a:prstGeom prst="rect">
            <a:avLst/>
          </a:prstGeom>
        </p:spPr>
      </p:pic>
      <p:sp>
        <p:nvSpPr>
          <p:cNvPr id="10" name="TextBox 9"/>
          <p:cNvSpPr txBox="1"/>
          <p:nvPr/>
        </p:nvSpPr>
        <p:spPr>
          <a:xfrm>
            <a:off x="7958985" y="1277122"/>
            <a:ext cx="1897955" cy="276999"/>
          </a:xfrm>
          <a:prstGeom prst="rect">
            <a:avLst/>
          </a:prstGeom>
          <a:noFill/>
        </p:spPr>
        <p:txBody>
          <a:bodyPr wrap="none" lIns="0" tIns="0" rIns="0" bIns="0" rtlCol="0">
            <a:spAutoFit/>
          </a:bodyPr>
          <a:lstStyle/>
          <a:p>
            <a:r>
              <a:rPr lang="en-GB" dirty="0" smtClean="0">
                <a:solidFill>
                  <a:schemeClr val="bg1"/>
                </a:solidFill>
              </a:rPr>
              <a:t>Improved planning</a:t>
            </a:r>
          </a:p>
        </p:txBody>
      </p:sp>
      <p:sp>
        <p:nvSpPr>
          <p:cNvPr id="3" name="Rectangle 2"/>
          <p:cNvSpPr/>
          <p:nvPr/>
        </p:nvSpPr>
        <p:spPr>
          <a:xfrm>
            <a:off x="5315523" y="4637667"/>
            <a:ext cx="5080000" cy="923330"/>
          </a:xfrm>
          <a:prstGeom prst="rect">
            <a:avLst/>
          </a:prstGeom>
          <a:noFill/>
        </p:spPr>
        <p:txBody>
          <a:bodyPr>
            <a:spAutoFit/>
          </a:bodyPr>
          <a:lstStyle/>
          <a:p>
            <a:r>
              <a:rPr lang="en-GB" i="1" dirty="0" smtClean="0">
                <a:solidFill>
                  <a:srgbClr val="000000"/>
                </a:solidFill>
                <a:highlight>
                  <a:srgbClr val="FFFFFF"/>
                </a:highlight>
                <a:latin typeface="Arial" panose="020B0604020202020204" pitchFamily="34" charset="0"/>
                <a:ea typeface="Arial" panose="020B0604020202020204" pitchFamily="34" charset="0"/>
              </a:rPr>
              <a:t>“It </a:t>
            </a:r>
            <a:r>
              <a:rPr lang="en-GB" i="1" dirty="0">
                <a:solidFill>
                  <a:srgbClr val="000000"/>
                </a:solidFill>
                <a:highlight>
                  <a:srgbClr val="FFFFFF"/>
                </a:highlight>
                <a:latin typeface="Arial" panose="020B0604020202020204" pitchFamily="34" charset="0"/>
                <a:ea typeface="Arial" panose="020B0604020202020204" pitchFamily="34" charset="0"/>
              </a:rPr>
              <a:t>is estimated that the cost to the UK’s economy of accidental strikes on underground pipes and cables is £1.2bn a </a:t>
            </a:r>
            <a:r>
              <a:rPr lang="en-GB" i="1" dirty="0" smtClean="0">
                <a:solidFill>
                  <a:srgbClr val="000000"/>
                </a:solidFill>
                <a:highlight>
                  <a:srgbClr val="FFFFFF"/>
                </a:highlight>
                <a:latin typeface="Arial" panose="020B0604020202020204" pitchFamily="34" charset="0"/>
                <a:ea typeface="Arial" panose="020B0604020202020204" pitchFamily="34" charset="0"/>
              </a:rPr>
              <a:t>year”</a:t>
            </a:r>
            <a:endParaRPr lang="en-GB" i="1" dirty="0">
              <a:solidFill>
                <a:srgbClr val="000000"/>
              </a:solidFill>
            </a:endParaRPr>
          </a:p>
        </p:txBody>
      </p:sp>
    </p:spTree>
    <p:extLst>
      <p:ext uri="{BB962C8B-B14F-4D97-AF65-F5344CB8AC3E}">
        <p14:creationId xmlns:p14="http://schemas.microsoft.com/office/powerpoint/2010/main" val="44885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ular Callout 4"/>
          <p:cNvSpPr/>
          <p:nvPr/>
        </p:nvSpPr>
        <p:spPr>
          <a:xfrm>
            <a:off x="230596" y="353666"/>
            <a:ext cx="2568540" cy="1345914"/>
          </a:xfrm>
          <a:prstGeom prst="wedgeRectCallout">
            <a:avLst/>
          </a:prstGeom>
          <a:no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a:solidFill>
                <a:prstClr val="white"/>
              </a:solidFill>
            </a:endParaRPr>
          </a:p>
        </p:txBody>
      </p:sp>
      <p:pic>
        <p:nvPicPr>
          <p:cNvPr id="3" name="Picture 2"/>
          <p:cNvPicPr>
            <a:picLocks/>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0" y="-317500"/>
            <a:ext cx="10160000" cy="6350000"/>
          </a:xfrm>
          <a:prstGeom prst="rect">
            <a:avLst/>
          </a:prstGeom>
        </p:spPr>
      </p:pic>
      <p:sp>
        <p:nvSpPr>
          <p:cNvPr id="4" name="TextBox 3"/>
          <p:cNvSpPr txBox="1"/>
          <p:nvPr/>
        </p:nvSpPr>
        <p:spPr>
          <a:xfrm>
            <a:off x="137786" y="-192539"/>
            <a:ext cx="9303463" cy="5211748"/>
          </a:xfrm>
          <a:prstGeom prst="rect">
            <a:avLst/>
          </a:prstGeom>
          <a:noFill/>
        </p:spPr>
        <p:txBody>
          <a:bodyPr wrap="square" lIns="0" tIns="0" rIns="0" bIns="0" rtlCol="0">
            <a:spAutoFit/>
          </a:bodyPr>
          <a:lstStyle/>
          <a:p>
            <a:pPr algn="ctr"/>
            <a:r>
              <a:rPr lang="en-GB" sz="6667" b="1" dirty="0" smtClean="0">
                <a:solidFill>
                  <a:schemeClr val="bg1"/>
                </a:solidFill>
              </a:rPr>
              <a:t>The challenge</a:t>
            </a:r>
            <a:endParaRPr lang="en-GB" sz="6667" b="1" dirty="0">
              <a:solidFill>
                <a:schemeClr val="bg1"/>
              </a:solidFill>
            </a:endParaRPr>
          </a:p>
          <a:p>
            <a:pPr marL="634994" indent="-634994">
              <a:buFont typeface="Arial" panose="020B0604020202020204" pitchFamily="34" charset="0"/>
              <a:buChar char="•"/>
            </a:pPr>
            <a:endParaRPr lang="en-GB" sz="1200" b="1" dirty="0">
              <a:solidFill>
                <a:schemeClr val="bg1"/>
              </a:solidFill>
            </a:endParaRPr>
          </a:p>
          <a:p>
            <a:pPr marL="685800" indent="-685800">
              <a:buFont typeface="Arial" panose="020B0604020202020204" pitchFamily="34" charset="0"/>
              <a:buChar char="•"/>
            </a:pPr>
            <a:r>
              <a:rPr lang="en-GB" sz="4000" b="1" dirty="0" smtClean="0">
                <a:solidFill>
                  <a:schemeClr val="bg1"/>
                </a:solidFill>
              </a:rPr>
              <a:t>Come up with a tool / algorithm</a:t>
            </a:r>
          </a:p>
          <a:p>
            <a:pPr marL="685800" indent="-685800">
              <a:buFont typeface="Arial" panose="020B0604020202020204" pitchFamily="34" charset="0"/>
              <a:buChar char="•"/>
            </a:pPr>
            <a:endParaRPr lang="en-GB" b="1" dirty="0" smtClean="0">
              <a:solidFill>
                <a:schemeClr val="bg1"/>
              </a:solidFill>
            </a:endParaRPr>
          </a:p>
          <a:p>
            <a:pPr marL="685800" indent="-685800">
              <a:buFont typeface="Arial" panose="020B0604020202020204" pitchFamily="34" charset="0"/>
              <a:buChar char="•"/>
            </a:pPr>
            <a:r>
              <a:rPr lang="en-GB" sz="4000" b="1" dirty="0" smtClean="0">
                <a:solidFill>
                  <a:schemeClr val="bg1"/>
                </a:solidFill>
              </a:rPr>
              <a:t>Based on what we </a:t>
            </a:r>
            <a:r>
              <a:rPr lang="en-GB" sz="4000" b="1" i="1" u="sng" dirty="0" smtClean="0">
                <a:solidFill>
                  <a:schemeClr val="bg1"/>
                </a:solidFill>
              </a:rPr>
              <a:t>do</a:t>
            </a:r>
            <a:r>
              <a:rPr lang="en-GB" sz="4000" b="1" dirty="0" smtClean="0">
                <a:solidFill>
                  <a:schemeClr val="bg1"/>
                </a:solidFill>
              </a:rPr>
              <a:t> know</a:t>
            </a:r>
          </a:p>
          <a:p>
            <a:pPr marL="685800" indent="-685800">
              <a:buFont typeface="Arial" panose="020B0604020202020204" pitchFamily="34" charset="0"/>
              <a:buChar char="•"/>
            </a:pPr>
            <a:endParaRPr lang="en-GB" b="1" dirty="0" smtClean="0">
              <a:solidFill>
                <a:schemeClr val="bg1"/>
              </a:solidFill>
            </a:endParaRPr>
          </a:p>
          <a:p>
            <a:pPr marL="685800" indent="-685800">
              <a:buFont typeface="Arial" panose="020B0604020202020204" pitchFamily="34" charset="0"/>
              <a:buChar char="•"/>
            </a:pPr>
            <a:r>
              <a:rPr lang="en-GB" sz="4000" b="1" dirty="0" smtClean="0">
                <a:solidFill>
                  <a:srgbClr val="FFFF00"/>
                </a:solidFill>
              </a:rPr>
              <a:t>Tell us the </a:t>
            </a:r>
            <a:r>
              <a:rPr lang="en-GB" sz="4000" b="1" i="1" dirty="0" smtClean="0">
                <a:solidFill>
                  <a:srgbClr val="FFFF00"/>
                </a:solidFill>
              </a:rPr>
              <a:t>most likely </a:t>
            </a:r>
            <a:r>
              <a:rPr lang="en-GB" sz="4000" b="1" dirty="0" smtClean="0">
                <a:solidFill>
                  <a:srgbClr val="FFFF00"/>
                </a:solidFill>
              </a:rPr>
              <a:t>depth of every main and sewer</a:t>
            </a:r>
          </a:p>
          <a:p>
            <a:pPr marL="685800" indent="-685800">
              <a:buFont typeface="Arial" panose="020B0604020202020204" pitchFamily="34" charset="0"/>
              <a:buChar char="•"/>
            </a:pPr>
            <a:endParaRPr lang="en-GB" b="1" dirty="0" smtClean="0">
              <a:solidFill>
                <a:srgbClr val="FFFF00"/>
              </a:solidFill>
            </a:endParaRPr>
          </a:p>
          <a:p>
            <a:pPr marL="685800" indent="-685800">
              <a:buFont typeface="Arial" panose="020B0604020202020204" pitchFamily="34" charset="0"/>
              <a:buChar char="•"/>
            </a:pPr>
            <a:r>
              <a:rPr lang="en-GB" sz="4000" b="1" dirty="0" smtClean="0">
                <a:solidFill>
                  <a:schemeClr val="bg1"/>
                </a:solidFill>
              </a:rPr>
              <a:t>So we can add to our map</a:t>
            </a:r>
          </a:p>
        </p:txBody>
      </p:sp>
    </p:spTree>
    <p:extLst>
      <p:ext uri="{BB962C8B-B14F-4D97-AF65-F5344CB8AC3E}">
        <p14:creationId xmlns:p14="http://schemas.microsoft.com/office/powerpoint/2010/main" val="34491828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NWL">
  <a:themeElements>
    <a:clrScheme name="NWL 280314">
      <a:dk1>
        <a:srgbClr val="004595"/>
      </a:dk1>
      <a:lt1>
        <a:sysClr val="window" lastClr="FFFFFF"/>
      </a:lt1>
      <a:dk2>
        <a:srgbClr val="65B32E"/>
      </a:dk2>
      <a:lt2>
        <a:srgbClr val="FFFFFF"/>
      </a:lt2>
      <a:accent1>
        <a:srgbClr val="E8145B"/>
      </a:accent1>
      <a:accent2>
        <a:srgbClr val="AC208D"/>
      </a:accent2>
      <a:accent3>
        <a:srgbClr val="00A4F2"/>
      </a:accent3>
      <a:accent4>
        <a:srgbClr val="49BEF4"/>
      </a:accent4>
      <a:accent5>
        <a:srgbClr val="FCAF17"/>
      </a:accent5>
      <a:accent6>
        <a:srgbClr val="005D55"/>
      </a:accent6>
      <a:hlink>
        <a:srgbClr val="828282"/>
      </a:hlink>
      <a:folHlink>
        <a:srgbClr val="AFAFAF"/>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spAutoFit/>
      </a:bodyPr>
      <a:lstStyle>
        <a:defPPr>
          <a:defRPr dirty="0" smtClean="0"/>
        </a:defPPr>
      </a:lstStyle>
    </a:txDef>
  </a:objectDefaults>
  <a:extraClrSchemeLst/>
</a:theme>
</file>

<file path=ppt/theme/theme2.xml><?xml version="1.0" encoding="utf-8"?>
<a:theme xmlns:a="http://schemas.openxmlformats.org/drawingml/2006/main" name="3_NWL">
  <a:themeElements>
    <a:clrScheme name="NWL 280314">
      <a:dk1>
        <a:srgbClr val="004595"/>
      </a:dk1>
      <a:lt1>
        <a:sysClr val="window" lastClr="FFFFFF"/>
      </a:lt1>
      <a:dk2>
        <a:srgbClr val="65B32E"/>
      </a:dk2>
      <a:lt2>
        <a:srgbClr val="FFFFFF"/>
      </a:lt2>
      <a:accent1>
        <a:srgbClr val="E8145B"/>
      </a:accent1>
      <a:accent2>
        <a:srgbClr val="AC208D"/>
      </a:accent2>
      <a:accent3>
        <a:srgbClr val="00A4F2"/>
      </a:accent3>
      <a:accent4>
        <a:srgbClr val="49BEF4"/>
      </a:accent4>
      <a:accent5>
        <a:srgbClr val="FCAF17"/>
      </a:accent5>
      <a:accent6>
        <a:srgbClr val="005D55"/>
      </a:accent6>
      <a:hlink>
        <a:srgbClr val="828282"/>
      </a:hlink>
      <a:folHlink>
        <a:srgbClr val="AFAFAF"/>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spAutoFit/>
      </a:bodyPr>
      <a:lstStyle>
        <a:defPPr>
          <a:defRPr dirty="0" smtClean="0"/>
        </a:defPPr>
      </a:lstStyle>
    </a:txDef>
  </a:objectDefaults>
  <a:extraClrSchemeLst/>
</a:theme>
</file>

<file path=ppt/theme/theme3.xml><?xml version="1.0" encoding="utf-8"?>
<a:theme xmlns:a="http://schemas.openxmlformats.org/drawingml/2006/main" name="5_NWL">
  <a:themeElements>
    <a:clrScheme name="NWL 280314">
      <a:dk1>
        <a:srgbClr val="004595"/>
      </a:dk1>
      <a:lt1>
        <a:sysClr val="window" lastClr="FFFFFF"/>
      </a:lt1>
      <a:dk2>
        <a:srgbClr val="65B32E"/>
      </a:dk2>
      <a:lt2>
        <a:srgbClr val="FFFFFF"/>
      </a:lt2>
      <a:accent1>
        <a:srgbClr val="E8145B"/>
      </a:accent1>
      <a:accent2>
        <a:srgbClr val="AC208D"/>
      </a:accent2>
      <a:accent3>
        <a:srgbClr val="00A4F2"/>
      </a:accent3>
      <a:accent4>
        <a:srgbClr val="49BEF4"/>
      </a:accent4>
      <a:accent5>
        <a:srgbClr val="FCAF17"/>
      </a:accent5>
      <a:accent6>
        <a:srgbClr val="005D55"/>
      </a:accent6>
      <a:hlink>
        <a:srgbClr val="828282"/>
      </a:hlink>
      <a:folHlink>
        <a:srgbClr val="AFAFAF"/>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lIns="0" tIns="0" rIns="0" bIns="0" rtlCol="0">
        <a:spAutoFit/>
      </a:bodyPr>
      <a:lstStyle>
        <a:defPPr>
          <a:defRPr dirty="0" smtClean="0"/>
        </a:defPPr>
      </a:lstStyle>
    </a:tx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purl.org/dc/elements/1.1/"/>
    <ds:schemaRef ds:uri="http://schemas.microsoft.com/office/2006/documentManagement/types"/>
    <ds:schemaRef ds:uri="http://purl.org/dc/dcmitype/"/>
    <ds:schemaRef ds:uri="http://www.w3.org/XML/1998/namespace"/>
    <ds:schemaRef ds:uri="http://schemas.openxmlformats.org/package/2006/metadata/core-properties"/>
    <ds:schemaRef ds:uri="http://purl.org/dc/terms/"/>
    <ds:schemaRef ds:uri="http://schemas.microsoft.com/office/infopath/2007/PartnerControls"/>
    <ds:schemaRef ds:uri="http://schemas.microsoft.com/sharepoint/v3/field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NWL.thmx</Template>
  <TotalTime>1633</TotalTime>
  <Words>817</Words>
  <Application>Microsoft Office PowerPoint</Application>
  <PresentationFormat>Custom</PresentationFormat>
  <Paragraphs>95</Paragraphs>
  <Slides>11</Slides>
  <Notes>11</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11</vt:i4>
      </vt:variant>
    </vt:vector>
  </HeadingPairs>
  <TitlesOfParts>
    <vt:vector size="19" baseType="lpstr">
      <vt:lpstr>Arial</vt:lpstr>
      <vt:lpstr>Arial Black</vt:lpstr>
      <vt:lpstr>Calibri</vt:lpstr>
      <vt:lpstr>Calibri Light</vt:lpstr>
      <vt:lpstr>Wingdings</vt:lpstr>
      <vt:lpstr>NWL</vt:lpstr>
      <vt:lpstr>3_NWL</vt:lpstr>
      <vt:lpstr>5_NWL</vt:lpstr>
      <vt:lpstr>InfraHack – Depth Challenge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Clive Surman-Wells</cp:lastModifiedBy>
  <cp:revision>177</cp:revision>
  <dcterms:created xsi:type="dcterms:W3CDTF">2010-04-12T23:12:02Z</dcterms:created>
  <dcterms:modified xsi:type="dcterms:W3CDTF">2019-05-14T06:27:00Z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